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  <p:sldMasterId id="2147483676" r:id="rId2"/>
  </p:sldMasterIdLst>
  <p:notesMasterIdLst>
    <p:notesMasterId r:id="rId26"/>
  </p:notesMasterIdLst>
  <p:handoutMasterIdLst>
    <p:handoutMasterId r:id="rId27"/>
  </p:handoutMasterIdLst>
  <p:sldIdLst>
    <p:sldId id="256" r:id="rId3"/>
    <p:sldId id="305" r:id="rId4"/>
    <p:sldId id="342" r:id="rId5"/>
    <p:sldId id="303" r:id="rId6"/>
    <p:sldId id="328" r:id="rId7"/>
    <p:sldId id="417" r:id="rId8"/>
    <p:sldId id="419" r:id="rId9"/>
    <p:sldId id="394" r:id="rId10"/>
    <p:sldId id="420" r:id="rId11"/>
    <p:sldId id="279" r:id="rId12"/>
    <p:sldId id="428" r:id="rId13"/>
    <p:sldId id="425" r:id="rId14"/>
    <p:sldId id="426" r:id="rId15"/>
    <p:sldId id="427" r:id="rId16"/>
    <p:sldId id="429" r:id="rId17"/>
    <p:sldId id="421" r:id="rId18"/>
    <p:sldId id="392" r:id="rId19"/>
    <p:sldId id="423" r:id="rId20"/>
    <p:sldId id="424" r:id="rId21"/>
    <p:sldId id="327" r:id="rId22"/>
    <p:sldId id="335" r:id="rId23"/>
    <p:sldId id="325" r:id="rId24"/>
    <p:sldId id="338" r:id="rId25"/>
  </p:sldIdLst>
  <p:sldSz cx="12192000" cy="6858000"/>
  <p:notesSz cx="6858000" cy="9144000"/>
  <p:embeddedFontLst>
    <p:embeddedFont>
      <p:font typeface="Lato Regular" panose="020F0502020204030203" pitchFamily="34" charset="0"/>
      <p:regular r:id="rId28"/>
      <p:bold r:id="rId28"/>
      <p:italic r:id="rId28"/>
      <p:boldItalic r:id="rId28"/>
    </p:embeddedFont>
    <p:embeddedFont>
      <p:font typeface="Montserrat" pitchFamily="2" charset="77"/>
      <p:regular r:id="rId28"/>
      <p:bold r:id="rId28"/>
      <p:italic r:id="rId29"/>
      <p:boldItalic r:id="rId29"/>
    </p:embeddedFont>
    <p:embeddedFont>
      <p:font typeface="Montserrat SemiBold" pitchFamily="2" charset="77"/>
      <p:regular r:id="rId29"/>
      <p:bold r:id="rId29"/>
      <p:italic r:id="rId29"/>
      <p:boldItalic r:id="rId29"/>
    </p:embeddedFont>
  </p:embeddedFontLst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78" userDrawn="1">
          <p15:clr>
            <a:srgbClr val="A4A3A4"/>
          </p15:clr>
        </p15:guide>
        <p15:guide id="2" orient="horz" pos="731" userDrawn="1">
          <p15:clr>
            <a:srgbClr val="A4A3A4"/>
          </p15:clr>
        </p15:guide>
        <p15:guide id="3" pos="6902" userDrawn="1">
          <p15:clr>
            <a:srgbClr val="A4A3A4"/>
          </p15:clr>
        </p15:guide>
        <p15:guide id="4" orient="horz" pos="3634" userDrawn="1">
          <p15:clr>
            <a:srgbClr val="A4A3A4"/>
          </p15:clr>
        </p15:guide>
        <p15:guide id="5" orient="horz" pos="504" userDrawn="1">
          <p15:clr>
            <a:srgbClr val="A4A3A4"/>
          </p15:clr>
        </p15:guide>
        <p15:guide id="6" orient="horz" pos="136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3024"/>
    <a:srgbClr val="FFDD00"/>
    <a:srgbClr val="E44A00"/>
    <a:srgbClr val="FBF6F4"/>
    <a:srgbClr val="FFFFFF"/>
    <a:srgbClr val="FFDD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51" autoAdjust="0"/>
    <p:restoredTop sz="71370" autoAdjust="0"/>
  </p:normalViewPr>
  <p:slideViewPr>
    <p:cSldViewPr snapToGrid="0">
      <p:cViewPr varScale="1">
        <p:scale>
          <a:sx n="70" d="100"/>
          <a:sy n="70" d="100"/>
        </p:scale>
        <p:origin x="2056" y="496"/>
      </p:cViewPr>
      <p:guideLst>
        <p:guide pos="778"/>
        <p:guide orient="horz" pos="731"/>
        <p:guide pos="6902"/>
        <p:guide orient="horz" pos="3634"/>
        <p:guide orient="horz" pos="504"/>
        <p:guide orient="horz" pos="136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69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pper Footer 1">
            <a:extLst>
              <a:ext uri="{FF2B5EF4-FFF2-40B4-BE49-F238E27FC236}">
                <a16:creationId xmlns:a16="http://schemas.microsoft.com/office/drawing/2014/main" id="{06663F71-D0D0-4A90-A851-43B8F65D5A4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2">
            <a:extLst>
              <a:ext uri="{FF2B5EF4-FFF2-40B4-BE49-F238E27FC236}">
                <a16:creationId xmlns:a16="http://schemas.microsoft.com/office/drawing/2014/main" id="{689ED030-E9DB-48B2-8F9F-4132311EC7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E31997-D77F-46A8-9A94-48A87C90F8EF}" type="datetimeFigureOut">
              <a:rPr lang="en-US" smtClean="0"/>
              <a:t>3/12/25</a:t>
            </a:fld>
            <a:endParaRPr lang="en-US"/>
          </a:p>
        </p:txBody>
      </p:sp>
      <p:sp>
        <p:nvSpPr>
          <p:cNvPr id="4" name="Footer 3">
            <a:extLst>
              <a:ext uri="{FF2B5EF4-FFF2-40B4-BE49-F238E27FC236}">
                <a16:creationId xmlns:a16="http://schemas.microsoft.com/office/drawing/2014/main" id="{73EF75FC-0CA3-47F0-865A-969521E1A79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4">
            <a:extLst>
              <a:ext uri="{FF2B5EF4-FFF2-40B4-BE49-F238E27FC236}">
                <a16:creationId xmlns:a16="http://schemas.microsoft.com/office/drawing/2014/main" id="{F79359BB-549A-46A1-9874-FDF9962381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39D589-429A-443D-979C-F96C49070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4230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pper Foo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D7086C-A715-4FF6-955E-BCDB9D9A5024}" type="datetimeFigureOut">
              <a:rPr lang="en-US" smtClean="0"/>
              <a:t>3/12/25</a:t>
            </a:fld>
            <a:endParaRPr lang="en-US"/>
          </a:p>
        </p:txBody>
      </p:sp>
      <p:sp>
        <p:nvSpPr>
          <p:cNvPr id="4" name="Form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Insert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87FC6-F047-4D4B-9255-D2854995B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372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26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97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55394-E690-CC8E-B13D-A9473C317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574D08-1285-FC1C-348A-2CCB7F35B6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550651-D156-EBA3-97C0-7A23F9A616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D9552A-DC07-B1D9-6096-F7A7C1CA37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168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55394-E690-CC8E-B13D-A9473C317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574D08-1285-FC1C-348A-2CCB7F35B6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550651-D156-EBA3-97C0-7A23F9A616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D9552A-DC07-B1D9-6096-F7A7C1CA37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0458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55394-E690-CC8E-B13D-A9473C317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574D08-1285-FC1C-348A-2CCB7F35B6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550651-D156-EBA3-97C0-7A23F9A616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D9552A-DC07-B1D9-6096-F7A7C1CA37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93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55394-E690-CC8E-B13D-A9473C317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574D08-1285-FC1C-348A-2CCB7F35B6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550651-D156-EBA3-97C0-7A23F9A616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D9552A-DC07-B1D9-6096-F7A7C1CA37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295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435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55394-E690-CC8E-B13D-A9473C317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574D08-1285-FC1C-348A-2CCB7F35B6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550651-D156-EBA3-97C0-7A23F9A616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D9552A-DC07-B1D9-6096-F7A7C1CA37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1476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Stick of Rock</a:t>
            </a:r>
          </a:p>
          <a:p>
            <a:r>
              <a:rPr lang="en-US" dirty="0"/>
              <a:t>The Celebrity Meeting vs Keanu Reeves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059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1476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874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38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254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203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201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94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371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20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381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28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14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55394-E690-CC8E-B13D-A9473C317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574D08-1285-FC1C-348A-2CCB7F35B6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550651-D156-EBA3-97C0-7A23F9A616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D9552A-DC07-B1D9-6096-F7A7C1CA37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328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87FC6-F047-4D4B-9255-D2854995B9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75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945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176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rawing 9">
            <a:extLst>
              <a:ext uri="{FF2B5EF4-FFF2-40B4-BE49-F238E27FC236}">
                <a16:creationId xmlns:a16="http://schemas.microsoft.com/office/drawing/2014/main" id="{26FF01DF-0265-440C-9F52-244BBC47C964}"/>
              </a:ext>
            </a:extLst>
          </p:cNvPr>
          <p:cNvSpPr>
            <a:spLocks noGrp="1"/>
          </p:cNvSpPr>
          <p:nvPr>
            <p:ph type="pic" idx="36"/>
          </p:nvPr>
        </p:nvSpPr>
        <p:spPr>
          <a:xfrm>
            <a:off x="6273472" y="836197"/>
            <a:ext cx="2340000" cy="2340000"/>
          </a:xfrm>
          <a:prstGeom prst="ellipse">
            <a:avLst/>
          </a:prstGeom>
        </p:spPr>
      </p:sp>
      <p:sp>
        <p:nvSpPr>
          <p:cNvPr id="11" name="Drawing 10">
            <a:extLst>
              <a:ext uri="{FF2B5EF4-FFF2-40B4-BE49-F238E27FC236}">
                <a16:creationId xmlns:a16="http://schemas.microsoft.com/office/drawing/2014/main" id="{E9E17921-1229-49EA-AEAC-E2C8F6E61F63}"/>
              </a:ext>
            </a:extLst>
          </p:cNvPr>
          <p:cNvSpPr>
            <a:spLocks noGrp="1"/>
          </p:cNvSpPr>
          <p:nvPr>
            <p:ph type="pic" idx="37"/>
          </p:nvPr>
        </p:nvSpPr>
        <p:spPr>
          <a:xfrm>
            <a:off x="8412134" y="3301899"/>
            <a:ext cx="2340000" cy="2340000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3954092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rawing 12">
            <a:extLst>
              <a:ext uri="{FF2B5EF4-FFF2-40B4-BE49-F238E27FC236}">
                <a16:creationId xmlns:a16="http://schemas.microsoft.com/office/drawing/2014/main" id="{E1F520B1-B19D-43EC-ADBA-C5D84E28DDF6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-1052830" y="2194498"/>
            <a:ext cx="7491600" cy="7491218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3649232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7">
            <a:extLst>
              <a:ext uri="{FF2B5EF4-FFF2-40B4-BE49-F238E27FC236}">
                <a16:creationId xmlns:a16="http://schemas.microsoft.com/office/drawing/2014/main" id="{99D7072E-9E2C-4106-9AD0-F2576ABA2259}"/>
              </a:ext>
            </a:extLst>
          </p:cNvPr>
          <p:cNvSpPr>
            <a:spLocks noGrp="1"/>
          </p:cNvSpPr>
          <p:nvPr>
            <p:ph type="pic" idx="25"/>
          </p:nvPr>
        </p:nvSpPr>
        <p:spPr>
          <a:xfrm>
            <a:off x="1315985" y="3566555"/>
            <a:ext cx="2178000" cy="21780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Drawing 2">
            <a:extLst>
              <a:ext uri="{FF2B5EF4-FFF2-40B4-BE49-F238E27FC236}">
                <a16:creationId xmlns:a16="http://schemas.microsoft.com/office/drawing/2014/main" id="{1CF9EA03-C276-407C-B7AD-DB0A215F3DCB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755051" y="3566555"/>
            <a:ext cx="2178000" cy="2178000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3077904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7">
            <a:extLst>
              <a:ext uri="{FF2B5EF4-FFF2-40B4-BE49-F238E27FC236}">
                <a16:creationId xmlns:a16="http://schemas.microsoft.com/office/drawing/2014/main" id="{F0D61B59-5F52-46CC-8B79-A9B6BFBF9B9C}"/>
              </a:ext>
            </a:extLst>
          </p:cNvPr>
          <p:cNvSpPr>
            <a:spLocks noGrp="1"/>
          </p:cNvSpPr>
          <p:nvPr>
            <p:ph type="pic" idx="25"/>
          </p:nvPr>
        </p:nvSpPr>
        <p:spPr>
          <a:xfrm>
            <a:off x="1315985" y="2435225"/>
            <a:ext cx="2178000" cy="21780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Drawing 2">
            <a:extLst>
              <a:ext uri="{FF2B5EF4-FFF2-40B4-BE49-F238E27FC236}">
                <a16:creationId xmlns:a16="http://schemas.microsoft.com/office/drawing/2014/main" id="{2959F03A-D2BE-4CD1-A98B-546C97B6E013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755051" y="2435225"/>
            <a:ext cx="2178000" cy="2178000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40653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7">
            <a:extLst>
              <a:ext uri="{FF2B5EF4-FFF2-40B4-BE49-F238E27FC236}">
                <a16:creationId xmlns:a16="http://schemas.microsoft.com/office/drawing/2014/main" id="{0154FEEE-74A4-43E7-BC77-FA370559BEA5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5004558" y="1425893"/>
            <a:ext cx="5335200" cy="5336389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7081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7">
            <a:extLst>
              <a:ext uri="{FF2B5EF4-FFF2-40B4-BE49-F238E27FC236}">
                <a16:creationId xmlns:a16="http://schemas.microsoft.com/office/drawing/2014/main" id="{75F84DE2-FE68-4D56-8822-DE01D73B922F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775067" y="4091154"/>
            <a:ext cx="1458000" cy="1457998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Shape 17">
            <a:extLst>
              <a:ext uri="{FF2B5EF4-FFF2-40B4-BE49-F238E27FC236}">
                <a16:creationId xmlns:a16="http://schemas.microsoft.com/office/drawing/2014/main" id="{FA93ADC2-BF4F-4370-9F1D-D9B29F209A14}"/>
              </a:ext>
            </a:extLst>
          </p:cNvPr>
          <p:cNvSpPr>
            <a:spLocks noGrp="1"/>
          </p:cNvSpPr>
          <p:nvPr>
            <p:ph type="pic" idx="29"/>
          </p:nvPr>
        </p:nvSpPr>
        <p:spPr>
          <a:xfrm>
            <a:off x="4316765" y="4091154"/>
            <a:ext cx="1458000" cy="1457998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Shape 17">
            <a:extLst>
              <a:ext uri="{FF2B5EF4-FFF2-40B4-BE49-F238E27FC236}">
                <a16:creationId xmlns:a16="http://schemas.microsoft.com/office/drawing/2014/main" id="{EF79DC7A-D62E-4E5A-BECC-8CD692DC483C}"/>
              </a:ext>
            </a:extLst>
          </p:cNvPr>
          <p:cNvSpPr>
            <a:spLocks noGrp="1"/>
          </p:cNvSpPr>
          <p:nvPr>
            <p:ph type="pic" idx="30"/>
          </p:nvPr>
        </p:nvSpPr>
        <p:spPr>
          <a:xfrm>
            <a:off x="8164684" y="4091154"/>
            <a:ext cx="1458000" cy="1457998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1520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7">
            <a:extLst>
              <a:ext uri="{FF2B5EF4-FFF2-40B4-BE49-F238E27FC236}">
                <a16:creationId xmlns:a16="http://schemas.microsoft.com/office/drawing/2014/main" id="{B14FDBE0-071F-4587-B812-616B8F3F9156}"/>
              </a:ext>
            </a:extLst>
          </p:cNvPr>
          <p:cNvSpPr>
            <a:spLocks noGrp="1"/>
          </p:cNvSpPr>
          <p:nvPr>
            <p:ph type="pic" idx="29"/>
          </p:nvPr>
        </p:nvSpPr>
        <p:spPr>
          <a:xfrm>
            <a:off x="3692105" y="853105"/>
            <a:ext cx="6685473" cy="6686963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4787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Drawing 8">
            <a:extLst>
              <a:ext uri="{FF2B5EF4-FFF2-40B4-BE49-F238E27FC236}">
                <a16:creationId xmlns:a16="http://schemas.microsoft.com/office/drawing/2014/main" id="{9D0FE858-EA9D-4B47-9BA4-BE0398ED699A}"/>
              </a:ext>
            </a:extLst>
          </p:cNvPr>
          <p:cNvGrpSpPr/>
          <p:nvPr userDrawn="1"/>
        </p:nvGrpSpPr>
        <p:grpSpPr>
          <a:xfrm>
            <a:off x="3272840" y="901429"/>
            <a:ext cx="6801908" cy="7071720"/>
            <a:chOff x="5257649" y="2558396"/>
            <a:chExt cx="1677503" cy="1744045"/>
          </a:xfrm>
          <a:solidFill>
            <a:schemeClr val="bg2">
              <a:alpha val="2000"/>
            </a:schemeClr>
          </a:solidFill>
        </p:grpSpPr>
        <p:sp>
          <p:nvSpPr>
            <p:cNvPr id="7" name="Polyline: figure 6">
              <a:extLst>
                <a:ext uri="{FF2B5EF4-FFF2-40B4-BE49-F238E27FC236}">
                  <a16:creationId xmlns:a16="http://schemas.microsoft.com/office/drawing/2014/main" id="{CA1816F4-8FC3-4A34-AE6A-5436BB35D6B9}"/>
                </a:ext>
              </a:extLst>
            </p:cNvPr>
            <p:cNvSpPr/>
            <p:nvPr/>
          </p:nvSpPr>
          <p:spPr>
            <a:xfrm>
              <a:off x="5517832" y="2887026"/>
              <a:ext cx="1085850" cy="1085850"/>
            </a:xfrm>
            <a:custGeom>
              <a:avLst/>
              <a:gdLst>
                <a:gd name="connsiteX0" fmla="*/ 542925 w 1085850"/>
                <a:gd name="connsiteY0" fmla="*/ 1085850 h 1085850"/>
                <a:gd name="connsiteX1" fmla="*/ 1085850 w 1085850"/>
                <a:gd name="connsiteY1" fmla="*/ 542925 h 1085850"/>
                <a:gd name="connsiteX2" fmla="*/ 542925 w 1085850"/>
                <a:gd name="connsiteY2" fmla="*/ 0 h 1085850"/>
                <a:gd name="connsiteX3" fmla="*/ 0 w 1085850"/>
                <a:gd name="connsiteY3" fmla="*/ 542925 h 1085850"/>
                <a:gd name="connsiteX4" fmla="*/ 542925 w 1085850"/>
                <a:gd name="connsiteY4" fmla="*/ 1085850 h 1085850"/>
                <a:gd name="connsiteX5" fmla="*/ 218123 w 1085850"/>
                <a:gd name="connsiteY5" fmla="*/ 763905 h 1085850"/>
                <a:gd name="connsiteX6" fmla="*/ 318135 w 1085850"/>
                <a:gd name="connsiteY6" fmla="*/ 763905 h 1085850"/>
                <a:gd name="connsiteX7" fmla="*/ 318135 w 1085850"/>
                <a:gd name="connsiteY7" fmla="*/ 329565 h 1085850"/>
                <a:gd name="connsiteX8" fmla="*/ 218123 w 1085850"/>
                <a:gd name="connsiteY8" fmla="*/ 329565 h 1085850"/>
                <a:gd name="connsiteX9" fmla="*/ 218123 w 1085850"/>
                <a:gd name="connsiteY9" fmla="*/ 217170 h 1085850"/>
                <a:gd name="connsiteX10" fmla="*/ 330518 w 1085850"/>
                <a:gd name="connsiteY10" fmla="*/ 217170 h 1085850"/>
                <a:gd name="connsiteX11" fmla="*/ 330518 w 1085850"/>
                <a:gd name="connsiteY11" fmla="*/ 120015 h 1085850"/>
                <a:gd name="connsiteX12" fmla="*/ 449580 w 1085850"/>
                <a:gd name="connsiteY12" fmla="*/ 120015 h 1085850"/>
                <a:gd name="connsiteX13" fmla="*/ 449580 w 1085850"/>
                <a:gd name="connsiteY13" fmla="*/ 217170 h 1085850"/>
                <a:gd name="connsiteX14" fmla="*/ 512445 w 1085850"/>
                <a:gd name="connsiteY14" fmla="*/ 217170 h 1085850"/>
                <a:gd name="connsiteX15" fmla="*/ 512445 w 1085850"/>
                <a:gd name="connsiteY15" fmla="*/ 120015 h 1085850"/>
                <a:gd name="connsiteX16" fmla="*/ 621983 w 1085850"/>
                <a:gd name="connsiteY16" fmla="*/ 120015 h 1085850"/>
                <a:gd name="connsiteX17" fmla="*/ 621983 w 1085850"/>
                <a:gd name="connsiteY17" fmla="*/ 217170 h 1085850"/>
                <a:gd name="connsiteX18" fmla="*/ 667703 w 1085850"/>
                <a:gd name="connsiteY18" fmla="*/ 217170 h 1085850"/>
                <a:gd name="connsiteX19" fmla="*/ 837248 w 1085850"/>
                <a:gd name="connsiteY19" fmla="*/ 386715 h 1085850"/>
                <a:gd name="connsiteX20" fmla="*/ 837248 w 1085850"/>
                <a:gd name="connsiteY20" fmla="*/ 386715 h 1085850"/>
                <a:gd name="connsiteX21" fmla="*/ 709613 w 1085850"/>
                <a:gd name="connsiteY21" fmla="*/ 523875 h 1085850"/>
                <a:gd name="connsiteX22" fmla="*/ 710565 w 1085850"/>
                <a:gd name="connsiteY22" fmla="*/ 523875 h 1085850"/>
                <a:gd name="connsiteX23" fmla="*/ 868680 w 1085850"/>
                <a:gd name="connsiteY23" fmla="*/ 681990 h 1085850"/>
                <a:gd name="connsiteX24" fmla="*/ 868680 w 1085850"/>
                <a:gd name="connsiteY24" fmla="*/ 690563 h 1085850"/>
                <a:gd name="connsiteX25" fmla="*/ 681990 w 1085850"/>
                <a:gd name="connsiteY25" fmla="*/ 877253 h 1085850"/>
                <a:gd name="connsiteX26" fmla="*/ 621983 w 1085850"/>
                <a:gd name="connsiteY26" fmla="*/ 877253 h 1085850"/>
                <a:gd name="connsiteX27" fmla="*/ 621983 w 1085850"/>
                <a:gd name="connsiteY27" fmla="*/ 967740 h 1085850"/>
                <a:gd name="connsiteX28" fmla="*/ 512445 w 1085850"/>
                <a:gd name="connsiteY28" fmla="*/ 967740 h 1085850"/>
                <a:gd name="connsiteX29" fmla="*/ 512445 w 1085850"/>
                <a:gd name="connsiteY29" fmla="*/ 877253 h 1085850"/>
                <a:gd name="connsiteX30" fmla="*/ 449580 w 1085850"/>
                <a:gd name="connsiteY30" fmla="*/ 877253 h 1085850"/>
                <a:gd name="connsiteX31" fmla="*/ 449580 w 1085850"/>
                <a:gd name="connsiteY31" fmla="*/ 967740 h 1085850"/>
                <a:gd name="connsiteX32" fmla="*/ 330518 w 1085850"/>
                <a:gd name="connsiteY32" fmla="*/ 967740 h 1085850"/>
                <a:gd name="connsiteX33" fmla="*/ 330518 w 1085850"/>
                <a:gd name="connsiteY33" fmla="*/ 877253 h 1085850"/>
                <a:gd name="connsiteX34" fmla="*/ 218123 w 1085850"/>
                <a:gd name="connsiteY34" fmla="*/ 877253 h 1085850"/>
                <a:gd name="connsiteX35" fmla="*/ 218123 w 1085850"/>
                <a:gd name="connsiteY35" fmla="*/ 763905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85850" h="1085850">
                  <a:moveTo>
                    <a:pt x="542925" y="1085850"/>
                  </a:moveTo>
                  <a:cubicBezTo>
                    <a:pt x="842963" y="1085850"/>
                    <a:pt x="1085850" y="842963"/>
                    <a:pt x="1085850" y="542925"/>
                  </a:cubicBezTo>
                  <a:cubicBezTo>
                    <a:pt x="1085850" y="242888"/>
                    <a:pt x="842963" y="0"/>
                    <a:pt x="542925" y="0"/>
                  </a:cubicBezTo>
                  <a:cubicBezTo>
                    <a:pt x="242888" y="0"/>
                    <a:pt x="0" y="242888"/>
                    <a:pt x="0" y="542925"/>
                  </a:cubicBezTo>
                  <a:cubicBezTo>
                    <a:pt x="953" y="842963"/>
                    <a:pt x="243840" y="1085850"/>
                    <a:pt x="542925" y="1085850"/>
                  </a:cubicBezTo>
                  <a:close/>
                  <a:moveTo>
                    <a:pt x="218123" y="763905"/>
                  </a:moveTo>
                  <a:lnTo>
                    <a:pt x="318135" y="763905"/>
                  </a:lnTo>
                  <a:lnTo>
                    <a:pt x="318135" y="329565"/>
                  </a:lnTo>
                  <a:lnTo>
                    <a:pt x="218123" y="329565"/>
                  </a:lnTo>
                  <a:lnTo>
                    <a:pt x="218123" y="217170"/>
                  </a:lnTo>
                  <a:lnTo>
                    <a:pt x="330518" y="217170"/>
                  </a:lnTo>
                  <a:lnTo>
                    <a:pt x="330518" y="120015"/>
                  </a:lnTo>
                  <a:lnTo>
                    <a:pt x="449580" y="120015"/>
                  </a:lnTo>
                  <a:lnTo>
                    <a:pt x="449580" y="217170"/>
                  </a:lnTo>
                  <a:lnTo>
                    <a:pt x="512445" y="217170"/>
                  </a:lnTo>
                  <a:lnTo>
                    <a:pt x="512445" y="120015"/>
                  </a:lnTo>
                  <a:lnTo>
                    <a:pt x="621983" y="120015"/>
                  </a:lnTo>
                  <a:lnTo>
                    <a:pt x="621983" y="217170"/>
                  </a:lnTo>
                  <a:lnTo>
                    <a:pt x="667703" y="217170"/>
                  </a:lnTo>
                  <a:cubicBezTo>
                    <a:pt x="761048" y="217170"/>
                    <a:pt x="837248" y="293370"/>
                    <a:pt x="837248" y="386715"/>
                  </a:cubicBezTo>
                  <a:lnTo>
                    <a:pt x="837248" y="386715"/>
                  </a:lnTo>
                  <a:cubicBezTo>
                    <a:pt x="837248" y="459105"/>
                    <a:pt x="781050" y="519113"/>
                    <a:pt x="709613" y="523875"/>
                  </a:cubicBezTo>
                  <a:lnTo>
                    <a:pt x="710565" y="523875"/>
                  </a:lnTo>
                  <a:cubicBezTo>
                    <a:pt x="798195" y="523875"/>
                    <a:pt x="868680" y="594360"/>
                    <a:pt x="868680" y="681990"/>
                  </a:cubicBezTo>
                  <a:lnTo>
                    <a:pt x="868680" y="690563"/>
                  </a:lnTo>
                  <a:cubicBezTo>
                    <a:pt x="868680" y="793433"/>
                    <a:pt x="784860" y="877253"/>
                    <a:pt x="681990" y="877253"/>
                  </a:cubicBezTo>
                  <a:lnTo>
                    <a:pt x="621983" y="877253"/>
                  </a:lnTo>
                  <a:lnTo>
                    <a:pt x="621983" y="967740"/>
                  </a:lnTo>
                  <a:lnTo>
                    <a:pt x="512445" y="967740"/>
                  </a:lnTo>
                  <a:lnTo>
                    <a:pt x="512445" y="877253"/>
                  </a:lnTo>
                  <a:lnTo>
                    <a:pt x="449580" y="877253"/>
                  </a:lnTo>
                  <a:lnTo>
                    <a:pt x="449580" y="967740"/>
                  </a:lnTo>
                  <a:lnTo>
                    <a:pt x="330518" y="967740"/>
                  </a:lnTo>
                  <a:lnTo>
                    <a:pt x="330518" y="877253"/>
                  </a:lnTo>
                  <a:lnTo>
                    <a:pt x="218123" y="877253"/>
                  </a:lnTo>
                  <a:lnTo>
                    <a:pt x="218123" y="763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Polyline: figure 7">
              <a:extLst>
                <a:ext uri="{FF2B5EF4-FFF2-40B4-BE49-F238E27FC236}">
                  <a16:creationId xmlns:a16="http://schemas.microsoft.com/office/drawing/2014/main" id="{AFE7CE2B-F10B-480B-8B2A-F9CB44FDBF3E}"/>
                </a:ext>
              </a:extLst>
            </p:cNvPr>
            <p:cNvSpPr/>
            <p:nvPr/>
          </p:nvSpPr>
          <p:spPr>
            <a:xfrm>
              <a:off x="5967412" y="3479482"/>
              <a:ext cx="283845" cy="172402"/>
            </a:xfrm>
            <a:custGeom>
              <a:avLst/>
              <a:gdLst>
                <a:gd name="connsiteX0" fmla="*/ 198120 w 283845"/>
                <a:gd name="connsiteY0" fmla="*/ 171450 h 172402"/>
                <a:gd name="connsiteX1" fmla="*/ 283845 w 283845"/>
                <a:gd name="connsiteY1" fmla="*/ 85725 h 172402"/>
                <a:gd name="connsiteX2" fmla="*/ 198120 w 283845"/>
                <a:gd name="connsiteY2" fmla="*/ 0 h 172402"/>
                <a:gd name="connsiteX3" fmla="*/ 171450 w 283845"/>
                <a:gd name="connsiteY3" fmla="*/ 0 h 172402"/>
                <a:gd name="connsiteX4" fmla="*/ 0 w 283845"/>
                <a:gd name="connsiteY4" fmla="*/ 0 h 172402"/>
                <a:gd name="connsiteX5" fmla="*/ 0 w 283845"/>
                <a:gd name="connsiteY5" fmla="*/ 172402 h 172402"/>
                <a:gd name="connsiteX6" fmla="*/ 172402 w 283845"/>
                <a:gd name="connsiteY6" fmla="*/ 172402 h 172402"/>
                <a:gd name="connsiteX7" fmla="*/ 198120 w 283845"/>
                <a:gd name="connsiteY7" fmla="*/ 172402 h 172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845" h="172402">
                  <a:moveTo>
                    <a:pt x="198120" y="171450"/>
                  </a:moveTo>
                  <a:cubicBezTo>
                    <a:pt x="245745" y="171450"/>
                    <a:pt x="283845" y="133350"/>
                    <a:pt x="283845" y="85725"/>
                  </a:cubicBezTo>
                  <a:cubicBezTo>
                    <a:pt x="283845" y="38100"/>
                    <a:pt x="245745" y="0"/>
                    <a:pt x="198120" y="0"/>
                  </a:cubicBezTo>
                  <a:lnTo>
                    <a:pt x="171450" y="0"/>
                  </a:lnTo>
                  <a:lnTo>
                    <a:pt x="0" y="0"/>
                  </a:lnTo>
                  <a:lnTo>
                    <a:pt x="0" y="172402"/>
                  </a:lnTo>
                  <a:lnTo>
                    <a:pt x="172402" y="172402"/>
                  </a:lnTo>
                  <a:lnTo>
                    <a:pt x="198120" y="1724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Polyline: figure 8">
              <a:extLst>
                <a:ext uri="{FF2B5EF4-FFF2-40B4-BE49-F238E27FC236}">
                  <a16:creationId xmlns:a16="http://schemas.microsoft.com/office/drawing/2014/main" id="{8475A638-F29A-4800-BCC7-F1E91ED68BA5}"/>
                </a:ext>
              </a:extLst>
            </p:cNvPr>
            <p:cNvSpPr/>
            <p:nvPr/>
          </p:nvSpPr>
          <p:spPr>
            <a:xfrm>
              <a:off x="5967412" y="3215639"/>
              <a:ext cx="260032" cy="150495"/>
            </a:xfrm>
            <a:custGeom>
              <a:avLst/>
              <a:gdLst>
                <a:gd name="connsiteX0" fmla="*/ 184785 w 260032"/>
                <a:gd name="connsiteY0" fmla="*/ 150495 h 150495"/>
                <a:gd name="connsiteX1" fmla="*/ 260033 w 260032"/>
                <a:gd name="connsiteY1" fmla="*/ 75248 h 150495"/>
                <a:gd name="connsiteX2" fmla="*/ 184785 w 260032"/>
                <a:gd name="connsiteY2" fmla="*/ 0 h 150495"/>
                <a:gd name="connsiteX3" fmla="*/ 172402 w 260032"/>
                <a:gd name="connsiteY3" fmla="*/ 0 h 150495"/>
                <a:gd name="connsiteX4" fmla="*/ 0 w 260032"/>
                <a:gd name="connsiteY4" fmla="*/ 0 h 150495"/>
                <a:gd name="connsiteX5" fmla="*/ 0 w 260032"/>
                <a:gd name="connsiteY5" fmla="*/ 150495 h 150495"/>
                <a:gd name="connsiteX6" fmla="*/ 172402 w 260032"/>
                <a:gd name="connsiteY6" fmla="*/ 150495 h 150495"/>
                <a:gd name="connsiteX7" fmla="*/ 184785 w 260032"/>
                <a:gd name="connsiteY7" fmla="*/ 150495 h 150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0032" h="150495">
                  <a:moveTo>
                    <a:pt x="184785" y="150495"/>
                  </a:moveTo>
                  <a:cubicBezTo>
                    <a:pt x="226695" y="150495"/>
                    <a:pt x="260033" y="117158"/>
                    <a:pt x="260033" y="75248"/>
                  </a:cubicBezTo>
                  <a:cubicBezTo>
                    <a:pt x="260033" y="33338"/>
                    <a:pt x="226695" y="0"/>
                    <a:pt x="184785" y="0"/>
                  </a:cubicBezTo>
                  <a:lnTo>
                    <a:pt x="172402" y="0"/>
                  </a:lnTo>
                  <a:lnTo>
                    <a:pt x="0" y="0"/>
                  </a:lnTo>
                  <a:lnTo>
                    <a:pt x="0" y="150495"/>
                  </a:lnTo>
                  <a:lnTo>
                    <a:pt x="172402" y="150495"/>
                  </a:lnTo>
                  <a:lnTo>
                    <a:pt x="184785" y="1504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Polyline: figure 9">
              <a:extLst>
                <a:ext uri="{FF2B5EF4-FFF2-40B4-BE49-F238E27FC236}">
                  <a16:creationId xmlns:a16="http://schemas.microsoft.com/office/drawing/2014/main" id="{93AB15AB-56DA-4622-A87B-AB5B8BB8A957}"/>
                </a:ext>
              </a:extLst>
            </p:cNvPr>
            <p:cNvSpPr/>
            <p:nvPr/>
          </p:nvSpPr>
          <p:spPr>
            <a:xfrm>
              <a:off x="5372097" y="2749867"/>
              <a:ext cx="1362077" cy="1362074"/>
            </a:xfrm>
            <a:custGeom>
              <a:avLst/>
              <a:gdLst>
                <a:gd name="connsiteX0" fmla="*/ 681040 w 1362077"/>
                <a:gd name="connsiteY0" fmla="*/ 1362075 h 1362074"/>
                <a:gd name="connsiteX1" fmla="*/ 1362077 w 1362077"/>
                <a:gd name="connsiteY1" fmla="*/ 681037 h 1362074"/>
                <a:gd name="connsiteX2" fmla="*/ 681040 w 1362077"/>
                <a:gd name="connsiteY2" fmla="*/ 0 h 1362074"/>
                <a:gd name="connsiteX3" fmla="*/ 2 w 1362077"/>
                <a:gd name="connsiteY3" fmla="*/ 681037 h 1362074"/>
                <a:gd name="connsiteX4" fmla="*/ 681040 w 1362077"/>
                <a:gd name="connsiteY4" fmla="*/ 1362075 h 1362074"/>
                <a:gd name="connsiteX5" fmla="*/ 681040 w 1362077"/>
                <a:gd name="connsiteY5" fmla="*/ 60960 h 1362074"/>
                <a:gd name="connsiteX6" fmla="*/ 1301117 w 1362077"/>
                <a:gd name="connsiteY6" fmla="*/ 681037 h 1362074"/>
                <a:gd name="connsiteX7" fmla="*/ 681040 w 1362077"/>
                <a:gd name="connsiteY7" fmla="*/ 1301115 h 1362074"/>
                <a:gd name="connsiteX8" fmla="*/ 60962 w 1362077"/>
                <a:gd name="connsiteY8" fmla="*/ 681037 h 1362074"/>
                <a:gd name="connsiteX9" fmla="*/ 681040 w 1362077"/>
                <a:gd name="connsiteY9" fmla="*/ 60960 h 13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2077" h="1362074">
                  <a:moveTo>
                    <a:pt x="681040" y="1362075"/>
                  </a:moveTo>
                  <a:cubicBezTo>
                    <a:pt x="1057277" y="1362075"/>
                    <a:pt x="1362077" y="1057275"/>
                    <a:pt x="1362077" y="681037"/>
                  </a:cubicBezTo>
                  <a:cubicBezTo>
                    <a:pt x="1362077" y="304800"/>
                    <a:pt x="1057277" y="0"/>
                    <a:pt x="681040" y="0"/>
                  </a:cubicBezTo>
                  <a:cubicBezTo>
                    <a:pt x="304802" y="0"/>
                    <a:pt x="2" y="304800"/>
                    <a:pt x="2" y="681037"/>
                  </a:cubicBezTo>
                  <a:cubicBezTo>
                    <a:pt x="-950" y="1057275"/>
                    <a:pt x="304802" y="1362075"/>
                    <a:pt x="681040" y="1362075"/>
                  </a:cubicBezTo>
                  <a:close/>
                  <a:moveTo>
                    <a:pt x="681040" y="60960"/>
                  </a:moveTo>
                  <a:cubicBezTo>
                    <a:pt x="1022987" y="60960"/>
                    <a:pt x="1301117" y="339090"/>
                    <a:pt x="1301117" y="681037"/>
                  </a:cubicBezTo>
                  <a:cubicBezTo>
                    <a:pt x="1301117" y="1022985"/>
                    <a:pt x="1022987" y="1301115"/>
                    <a:pt x="681040" y="1301115"/>
                  </a:cubicBezTo>
                  <a:cubicBezTo>
                    <a:pt x="339092" y="1301115"/>
                    <a:pt x="60962" y="1022985"/>
                    <a:pt x="60962" y="681037"/>
                  </a:cubicBezTo>
                  <a:cubicBezTo>
                    <a:pt x="60962" y="339090"/>
                    <a:pt x="339092" y="60960"/>
                    <a:pt x="681040" y="609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Polyline: figure 10">
              <a:extLst>
                <a:ext uri="{FF2B5EF4-FFF2-40B4-BE49-F238E27FC236}">
                  <a16:creationId xmlns:a16="http://schemas.microsoft.com/office/drawing/2014/main" id="{EF426DB6-76C9-4080-A200-C2B8BCE4EA52}"/>
                </a:ext>
              </a:extLst>
            </p:cNvPr>
            <p:cNvSpPr/>
            <p:nvPr/>
          </p:nvSpPr>
          <p:spPr>
            <a:xfrm>
              <a:off x="5270182" y="2640329"/>
              <a:ext cx="1581150" cy="1581149"/>
            </a:xfrm>
            <a:custGeom>
              <a:avLst/>
              <a:gdLst>
                <a:gd name="connsiteX0" fmla="*/ 790575 w 1581150"/>
                <a:gd name="connsiteY0" fmla="*/ 1581150 h 1581149"/>
                <a:gd name="connsiteX1" fmla="*/ 1581150 w 1581150"/>
                <a:gd name="connsiteY1" fmla="*/ 790575 h 1581149"/>
                <a:gd name="connsiteX2" fmla="*/ 790575 w 1581150"/>
                <a:gd name="connsiteY2" fmla="*/ 0 h 1581149"/>
                <a:gd name="connsiteX3" fmla="*/ 0 w 1581150"/>
                <a:gd name="connsiteY3" fmla="*/ 790575 h 1581149"/>
                <a:gd name="connsiteX4" fmla="*/ 790575 w 1581150"/>
                <a:gd name="connsiteY4" fmla="*/ 1581150 h 1581149"/>
                <a:gd name="connsiteX5" fmla="*/ 790575 w 1581150"/>
                <a:gd name="connsiteY5" fmla="*/ 24765 h 1581149"/>
                <a:gd name="connsiteX6" fmla="*/ 1556385 w 1581150"/>
                <a:gd name="connsiteY6" fmla="*/ 790575 h 1581149"/>
                <a:gd name="connsiteX7" fmla="*/ 790575 w 1581150"/>
                <a:gd name="connsiteY7" fmla="*/ 1556385 h 1581149"/>
                <a:gd name="connsiteX8" fmla="*/ 25718 w 1581150"/>
                <a:gd name="connsiteY8" fmla="*/ 790575 h 1581149"/>
                <a:gd name="connsiteX9" fmla="*/ 790575 w 1581150"/>
                <a:gd name="connsiteY9" fmla="*/ 24765 h 1581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81150" h="1581149">
                  <a:moveTo>
                    <a:pt x="790575" y="1581150"/>
                  </a:moveTo>
                  <a:cubicBezTo>
                    <a:pt x="1226820" y="1581150"/>
                    <a:pt x="1581150" y="1226820"/>
                    <a:pt x="1581150" y="790575"/>
                  </a:cubicBezTo>
                  <a:cubicBezTo>
                    <a:pt x="1581150" y="354330"/>
                    <a:pt x="1226820" y="0"/>
                    <a:pt x="790575" y="0"/>
                  </a:cubicBezTo>
                  <a:cubicBezTo>
                    <a:pt x="354330" y="0"/>
                    <a:pt x="0" y="354330"/>
                    <a:pt x="0" y="790575"/>
                  </a:cubicBezTo>
                  <a:cubicBezTo>
                    <a:pt x="0" y="1226820"/>
                    <a:pt x="354330" y="1581150"/>
                    <a:pt x="790575" y="1581150"/>
                  </a:cubicBezTo>
                  <a:close/>
                  <a:moveTo>
                    <a:pt x="790575" y="24765"/>
                  </a:moveTo>
                  <a:cubicBezTo>
                    <a:pt x="1212533" y="24765"/>
                    <a:pt x="1556385" y="368618"/>
                    <a:pt x="1556385" y="790575"/>
                  </a:cubicBezTo>
                  <a:cubicBezTo>
                    <a:pt x="1556385" y="1212533"/>
                    <a:pt x="1212533" y="1556385"/>
                    <a:pt x="790575" y="1556385"/>
                  </a:cubicBezTo>
                  <a:cubicBezTo>
                    <a:pt x="368618" y="1555433"/>
                    <a:pt x="25718" y="1212533"/>
                    <a:pt x="25718" y="790575"/>
                  </a:cubicBezTo>
                  <a:cubicBezTo>
                    <a:pt x="25718" y="367665"/>
                    <a:pt x="368618" y="24765"/>
                    <a:pt x="790575" y="247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Polyline: figure 11">
              <a:extLst>
                <a:ext uri="{FF2B5EF4-FFF2-40B4-BE49-F238E27FC236}">
                  <a16:creationId xmlns:a16="http://schemas.microsoft.com/office/drawing/2014/main" id="{4283C8FC-DCE9-49DF-9785-AD861FA9FC2E}"/>
                </a:ext>
              </a:extLst>
            </p:cNvPr>
            <p:cNvSpPr/>
            <p:nvPr/>
          </p:nvSpPr>
          <p:spPr>
            <a:xfrm>
              <a:off x="5299349" y="2558396"/>
              <a:ext cx="773790" cy="461027"/>
            </a:xfrm>
            <a:custGeom>
              <a:avLst/>
              <a:gdLst>
                <a:gd name="connsiteX0" fmla="*/ 6075 w 773790"/>
                <a:gd name="connsiteY0" fmla="*/ 459123 h 461027"/>
                <a:gd name="connsiteX1" fmla="*/ 12743 w 773790"/>
                <a:gd name="connsiteY1" fmla="*/ 461028 h 461027"/>
                <a:gd name="connsiteX2" fmla="*/ 24173 w 773790"/>
                <a:gd name="connsiteY2" fmla="*/ 454360 h 461027"/>
                <a:gd name="connsiteX3" fmla="*/ 355643 w 773790"/>
                <a:gd name="connsiteY3" fmla="*/ 127653 h 461027"/>
                <a:gd name="connsiteX4" fmla="*/ 761408 w 773790"/>
                <a:gd name="connsiteY4" fmla="*/ 24783 h 461027"/>
                <a:gd name="connsiteX5" fmla="*/ 773790 w 773790"/>
                <a:gd name="connsiteY5" fmla="*/ 12400 h 461027"/>
                <a:gd name="connsiteX6" fmla="*/ 761408 w 773790"/>
                <a:gd name="connsiteY6" fmla="*/ 18 h 461027"/>
                <a:gd name="connsiteX7" fmla="*/ 343260 w 773790"/>
                <a:gd name="connsiteY7" fmla="*/ 105745 h 461027"/>
                <a:gd name="connsiteX8" fmla="*/ 1313 w 773790"/>
                <a:gd name="connsiteY8" fmla="*/ 441978 h 461027"/>
                <a:gd name="connsiteX9" fmla="*/ 6075 w 773790"/>
                <a:gd name="connsiteY9" fmla="*/ 459123 h 461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3790" h="461027">
                  <a:moveTo>
                    <a:pt x="6075" y="459123"/>
                  </a:moveTo>
                  <a:cubicBezTo>
                    <a:pt x="7980" y="460075"/>
                    <a:pt x="9885" y="461028"/>
                    <a:pt x="12743" y="461028"/>
                  </a:cubicBezTo>
                  <a:cubicBezTo>
                    <a:pt x="17505" y="461028"/>
                    <a:pt x="21315" y="459123"/>
                    <a:pt x="24173" y="454360"/>
                  </a:cubicBezTo>
                  <a:cubicBezTo>
                    <a:pt x="101325" y="316248"/>
                    <a:pt x="216578" y="203853"/>
                    <a:pt x="355643" y="127653"/>
                  </a:cubicBezTo>
                  <a:cubicBezTo>
                    <a:pt x="479468" y="60025"/>
                    <a:pt x="619485" y="24783"/>
                    <a:pt x="761408" y="24783"/>
                  </a:cubicBezTo>
                  <a:cubicBezTo>
                    <a:pt x="768075" y="24783"/>
                    <a:pt x="773790" y="19068"/>
                    <a:pt x="773790" y="12400"/>
                  </a:cubicBezTo>
                  <a:cubicBezTo>
                    <a:pt x="773790" y="5733"/>
                    <a:pt x="768075" y="18"/>
                    <a:pt x="761408" y="18"/>
                  </a:cubicBezTo>
                  <a:cubicBezTo>
                    <a:pt x="615675" y="-935"/>
                    <a:pt x="470895" y="36213"/>
                    <a:pt x="343260" y="105745"/>
                  </a:cubicBezTo>
                  <a:cubicBezTo>
                    <a:pt x="200385" y="183850"/>
                    <a:pt x="82275" y="300055"/>
                    <a:pt x="1313" y="441978"/>
                  </a:cubicBezTo>
                  <a:cubicBezTo>
                    <a:pt x="-1545" y="448645"/>
                    <a:pt x="360" y="456265"/>
                    <a:pt x="6075" y="4591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Polyline: figure 12">
              <a:extLst>
                <a:ext uri="{FF2B5EF4-FFF2-40B4-BE49-F238E27FC236}">
                  <a16:creationId xmlns:a16="http://schemas.microsoft.com/office/drawing/2014/main" id="{74A2572E-16E5-4A05-BCD9-6DE2909F6BF7}"/>
                </a:ext>
              </a:extLst>
            </p:cNvPr>
            <p:cNvSpPr/>
            <p:nvPr/>
          </p:nvSpPr>
          <p:spPr>
            <a:xfrm>
              <a:off x="5257649" y="3757461"/>
              <a:ext cx="273710" cy="353528"/>
            </a:xfrm>
            <a:custGeom>
              <a:avLst/>
              <a:gdLst>
                <a:gd name="connsiteX0" fmla="*/ 268756 w 273710"/>
                <a:gd name="connsiteY0" fmla="*/ 331621 h 353528"/>
                <a:gd name="connsiteX1" fmla="*/ 23963 w 273710"/>
                <a:gd name="connsiteY1" fmla="*/ 7771 h 353528"/>
                <a:gd name="connsiteX2" fmla="*/ 7771 w 273710"/>
                <a:gd name="connsiteY2" fmla="*/ 1103 h 353528"/>
                <a:gd name="connsiteX3" fmla="*/ 1103 w 273710"/>
                <a:gd name="connsiteY3" fmla="*/ 17296 h 353528"/>
                <a:gd name="connsiteX4" fmla="*/ 253516 w 273710"/>
                <a:gd name="connsiteY4" fmla="*/ 350671 h 353528"/>
                <a:gd name="connsiteX5" fmla="*/ 261136 w 273710"/>
                <a:gd name="connsiteY5" fmla="*/ 353528 h 353528"/>
                <a:gd name="connsiteX6" fmla="*/ 270661 w 273710"/>
                <a:gd name="connsiteY6" fmla="*/ 348766 h 353528"/>
                <a:gd name="connsiteX7" fmla="*/ 268756 w 273710"/>
                <a:gd name="connsiteY7" fmla="*/ 331621 h 353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3710" h="353528">
                  <a:moveTo>
                    <a:pt x="268756" y="331621"/>
                  </a:moveTo>
                  <a:cubicBezTo>
                    <a:pt x="162076" y="244943"/>
                    <a:pt x="78256" y="133501"/>
                    <a:pt x="23963" y="7771"/>
                  </a:cubicBezTo>
                  <a:cubicBezTo>
                    <a:pt x="21106" y="1103"/>
                    <a:pt x="13486" y="-1754"/>
                    <a:pt x="7771" y="1103"/>
                  </a:cubicBezTo>
                  <a:cubicBezTo>
                    <a:pt x="1103" y="3961"/>
                    <a:pt x="-1754" y="11581"/>
                    <a:pt x="1103" y="17296"/>
                  </a:cubicBezTo>
                  <a:cubicBezTo>
                    <a:pt x="56348" y="145883"/>
                    <a:pt x="143978" y="261136"/>
                    <a:pt x="253516" y="350671"/>
                  </a:cubicBezTo>
                  <a:cubicBezTo>
                    <a:pt x="255421" y="352576"/>
                    <a:pt x="258278" y="353528"/>
                    <a:pt x="261136" y="353528"/>
                  </a:cubicBezTo>
                  <a:cubicBezTo>
                    <a:pt x="264946" y="353528"/>
                    <a:pt x="268756" y="351623"/>
                    <a:pt x="270661" y="348766"/>
                  </a:cubicBezTo>
                  <a:cubicBezTo>
                    <a:pt x="275423" y="344003"/>
                    <a:pt x="274471" y="335431"/>
                    <a:pt x="268756" y="3316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Polyline: figure 13">
              <a:extLst>
                <a:ext uri="{FF2B5EF4-FFF2-40B4-BE49-F238E27FC236}">
                  <a16:creationId xmlns:a16="http://schemas.microsoft.com/office/drawing/2014/main" id="{81C744A4-7719-44EC-A5F3-6A951350A60B}"/>
                </a:ext>
              </a:extLst>
            </p:cNvPr>
            <p:cNvSpPr/>
            <p:nvPr/>
          </p:nvSpPr>
          <p:spPr>
            <a:xfrm>
              <a:off x="6049327" y="3417569"/>
              <a:ext cx="885825" cy="884872"/>
            </a:xfrm>
            <a:custGeom>
              <a:avLst/>
              <a:gdLst>
                <a:gd name="connsiteX0" fmla="*/ 872490 w 885825"/>
                <a:gd name="connsiteY0" fmla="*/ 0 h 884872"/>
                <a:gd name="connsiteX1" fmla="*/ 860107 w 885825"/>
                <a:gd name="connsiteY1" fmla="*/ 12382 h 884872"/>
                <a:gd name="connsiteX2" fmla="*/ 805815 w 885825"/>
                <a:gd name="connsiteY2" fmla="*/ 311467 h 884872"/>
                <a:gd name="connsiteX3" fmla="*/ 525780 w 885825"/>
                <a:gd name="connsiteY3" fmla="*/ 686752 h 884872"/>
                <a:gd name="connsiteX4" fmla="*/ 12383 w 885825"/>
                <a:gd name="connsiteY4" fmla="*/ 860108 h 884872"/>
                <a:gd name="connsiteX5" fmla="*/ 0 w 885825"/>
                <a:gd name="connsiteY5" fmla="*/ 872490 h 884872"/>
                <a:gd name="connsiteX6" fmla="*/ 12383 w 885825"/>
                <a:gd name="connsiteY6" fmla="*/ 884872 h 884872"/>
                <a:gd name="connsiteX7" fmla="*/ 541020 w 885825"/>
                <a:gd name="connsiteY7" fmla="*/ 706755 h 884872"/>
                <a:gd name="connsiteX8" fmla="*/ 829628 w 885825"/>
                <a:gd name="connsiteY8" fmla="*/ 320040 h 884872"/>
                <a:gd name="connsiteX9" fmla="*/ 885825 w 885825"/>
                <a:gd name="connsiteY9" fmla="*/ 11430 h 884872"/>
                <a:gd name="connsiteX10" fmla="*/ 872490 w 885825"/>
                <a:gd name="connsiteY10" fmla="*/ 0 h 8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85825" h="884872">
                  <a:moveTo>
                    <a:pt x="872490" y="0"/>
                  </a:moveTo>
                  <a:cubicBezTo>
                    <a:pt x="865823" y="0"/>
                    <a:pt x="860107" y="5715"/>
                    <a:pt x="860107" y="12382"/>
                  </a:cubicBezTo>
                  <a:cubicBezTo>
                    <a:pt x="860107" y="115252"/>
                    <a:pt x="842010" y="216217"/>
                    <a:pt x="805815" y="311467"/>
                  </a:cubicBezTo>
                  <a:cubicBezTo>
                    <a:pt x="749618" y="460058"/>
                    <a:pt x="652463" y="589597"/>
                    <a:pt x="525780" y="686752"/>
                  </a:cubicBezTo>
                  <a:cubicBezTo>
                    <a:pt x="377190" y="800100"/>
                    <a:pt x="200025" y="860108"/>
                    <a:pt x="12383" y="860108"/>
                  </a:cubicBezTo>
                  <a:cubicBezTo>
                    <a:pt x="5715" y="860108"/>
                    <a:pt x="0" y="865822"/>
                    <a:pt x="0" y="872490"/>
                  </a:cubicBezTo>
                  <a:cubicBezTo>
                    <a:pt x="0" y="879158"/>
                    <a:pt x="5715" y="884872"/>
                    <a:pt x="12383" y="884872"/>
                  </a:cubicBezTo>
                  <a:cubicBezTo>
                    <a:pt x="204788" y="884872"/>
                    <a:pt x="387668" y="822960"/>
                    <a:pt x="541020" y="706755"/>
                  </a:cubicBezTo>
                  <a:cubicBezTo>
                    <a:pt x="671513" y="606743"/>
                    <a:pt x="771525" y="473392"/>
                    <a:pt x="829628" y="320040"/>
                  </a:cubicBezTo>
                  <a:cubicBezTo>
                    <a:pt x="866775" y="221932"/>
                    <a:pt x="885825" y="118110"/>
                    <a:pt x="885825" y="11430"/>
                  </a:cubicBezTo>
                  <a:cubicBezTo>
                    <a:pt x="884873" y="5715"/>
                    <a:pt x="879157" y="0"/>
                    <a:pt x="87249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" name="Drawing 2">
            <a:extLst>
              <a:ext uri="{FF2B5EF4-FFF2-40B4-BE49-F238E27FC236}">
                <a16:creationId xmlns:a16="http://schemas.microsoft.com/office/drawing/2014/main" id="{9E021AA0-F6E4-4ED4-BDC6-988A07CFD6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794" y="2046753"/>
            <a:ext cx="3925913" cy="7187925"/>
          </a:xfrm>
          <a:prstGeom prst="rect">
            <a:avLst/>
          </a:prstGeom>
        </p:spPr>
      </p:pic>
      <p:sp>
        <p:nvSpPr>
          <p:cNvPr id="5" name="Drawing 2">
            <a:extLst>
              <a:ext uri="{FF2B5EF4-FFF2-40B4-BE49-F238E27FC236}">
                <a16:creationId xmlns:a16="http://schemas.microsoft.com/office/drawing/2014/main" id="{6E21A70E-8980-4746-9DD6-197E478FEC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84571" y="2474387"/>
            <a:ext cx="2859315" cy="6539092"/>
          </a:xfrm>
          <a:prstGeom prst="roundRect">
            <a:avLst>
              <a:gd name="adj" fmla="val 10524"/>
            </a:avLst>
          </a:prstGeom>
        </p:spPr>
      </p:sp>
    </p:spTree>
    <p:extLst>
      <p:ext uri="{BB962C8B-B14F-4D97-AF65-F5344CB8AC3E}">
        <p14:creationId xmlns:p14="http://schemas.microsoft.com/office/powerpoint/2010/main" val="1098838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975F2DFF-00A4-63FD-63F5-9E06BDE722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2457123" y="221164"/>
            <a:ext cx="8274346" cy="8274346"/>
          </a:xfrm>
          <a:prstGeom prst="rect">
            <a:avLst/>
          </a:prstGeom>
        </p:spPr>
      </p:pic>
      <p:pic>
        <p:nvPicPr>
          <p:cNvPr id="34" name="Drawing 33">
            <a:extLst>
              <a:ext uri="{FF2B5EF4-FFF2-40B4-BE49-F238E27FC236}">
                <a16:creationId xmlns:a16="http://schemas.microsoft.com/office/drawing/2014/main" id="{570E65EF-2AFD-40B5-B18E-EA2DC40020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42593" y="2949146"/>
            <a:ext cx="7509491" cy="5611208"/>
          </a:xfrm>
          <a:prstGeom prst="rect">
            <a:avLst/>
          </a:prstGeom>
        </p:spPr>
      </p:pic>
      <p:sp>
        <p:nvSpPr>
          <p:cNvPr id="4" name="Drawing 2">
            <a:extLst>
              <a:ext uri="{FF2B5EF4-FFF2-40B4-BE49-F238E27FC236}">
                <a16:creationId xmlns:a16="http://schemas.microsoft.com/office/drawing/2014/main" id="{1EBA3E5D-9764-486B-BFAF-A0F43DF7B2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2927" y="2652904"/>
            <a:ext cx="4593998" cy="5704239"/>
          </a:xfrm>
          <a:prstGeom prst="roundRect">
            <a:avLst>
              <a:gd name="adj" fmla="val 1195"/>
            </a:avLst>
          </a:prstGeom>
        </p:spPr>
      </p:sp>
    </p:spTree>
    <p:extLst>
      <p:ext uri="{BB962C8B-B14F-4D97-AF65-F5344CB8AC3E}">
        <p14:creationId xmlns:p14="http://schemas.microsoft.com/office/powerpoint/2010/main" val="87228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C60FE092-E17C-BA83-83FD-5D7AAF529D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6852" y="-2913352"/>
            <a:ext cx="10805851" cy="1080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81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A3C52D22-6548-1916-DF59-0CF78AD425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2457123" y="221164"/>
            <a:ext cx="8274346" cy="8274346"/>
          </a:xfrm>
          <a:prstGeom prst="rect">
            <a:avLst/>
          </a:prstGeom>
        </p:spPr>
      </p:pic>
      <p:pic>
        <p:nvPicPr>
          <p:cNvPr id="5" name="Drawing 4">
            <a:extLst>
              <a:ext uri="{FF2B5EF4-FFF2-40B4-BE49-F238E27FC236}">
                <a16:creationId xmlns:a16="http://schemas.microsoft.com/office/drawing/2014/main" id="{7BD7D854-C700-4F52-BA82-CE5AA4DF14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72" y="1173182"/>
            <a:ext cx="9252471" cy="6824189"/>
          </a:xfrm>
          <a:prstGeom prst="rect">
            <a:avLst/>
          </a:prstGeom>
        </p:spPr>
      </p:pic>
      <p:sp>
        <p:nvSpPr>
          <p:cNvPr id="41" name="Picture Placeholder 1">
            <a:extLst>
              <a:ext uri="{FF2B5EF4-FFF2-40B4-BE49-F238E27FC236}">
                <a16:creationId xmlns:a16="http://schemas.microsoft.com/office/drawing/2014/main" id="{46CE0BC6-9306-4525-9BFD-EE74EE881B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89370" y="2548692"/>
            <a:ext cx="5717896" cy="3474737"/>
          </a:xfrm>
          <a:prstGeom prst="roundRect">
            <a:avLst>
              <a:gd name="adj" fmla="val 0"/>
            </a:avLst>
          </a:prstGeom>
          <a:noFill/>
        </p:spPr>
      </p:sp>
    </p:spTree>
    <p:extLst>
      <p:ext uri="{BB962C8B-B14F-4D97-AF65-F5344CB8AC3E}">
        <p14:creationId xmlns:p14="http://schemas.microsoft.com/office/powerpoint/2010/main" val="2006131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D1ED480-494C-40BB-A02F-AD7A73621FAC}"/>
              </a:ext>
            </a:extLst>
          </p:cNvPr>
          <p:cNvSpPr/>
          <p:nvPr userDrawn="1"/>
        </p:nvSpPr>
        <p:spPr>
          <a:xfrm>
            <a:off x="4354220" y="2568732"/>
            <a:ext cx="3577642" cy="3577642"/>
          </a:xfrm>
          <a:prstGeom prst="ellipse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rawing 1">
            <a:extLst>
              <a:ext uri="{FF2B5EF4-FFF2-40B4-BE49-F238E27FC236}">
                <a16:creationId xmlns:a16="http://schemas.microsoft.com/office/drawing/2014/main" id="{00882782-FA20-42AD-9E36-3C01F5BC2A92}"/>
              </a:ext>
            </a:extLst>
          </p:cNvPr>
          <p:cNvSpPr>
            <a:spLocks noGrp="1"/>
          </p:cNvSpPr>
          <p:nvPr>
            <p:ph type="pic" idx="32"/>
          </p:nvPr>
        </p:nvSpPr>
        <p:spPr>
          <a:xfrm>
            <a:off x="4669610" y="2884122"/>
            <a:ext cx="2946862" cy="2946862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9615084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rawing 13">
            <a:extLst>
              <a:ext uri="{FF2B5EF4-FFF2-40B4-BE49-F238E27FC236}">
                <a16:creationId xmlns:a16="http://schemas.microsoft.com/office/drawing/2014/main" id="{812EB60B-BD0E-4315-95D5-F66C63CE7F70}"/>
              </a:ext>
            </a:extLst>
          </p:cNvPr>
          <p:cNvSpPr>
            <a:spLocks noGrp="1"/>
          </p:cNvSpPr>
          <p:nvPr>
            <p:ph type="pic" idx="29"/>
          </p:nvPr>
        </p:nvSpPr>
        <p:spPr>
          <a:xfrm>
            <a:off x="-271117" y="3218214"/>
            <a:ext cx="8681543" cy="4744192"/>
          </a:xfrm>
          <a:custGeom>
            <a:avLst/>
            <a:gdLst>
              <a:gd name="connsiteX0" fmla="*/ 3193200 w 6386400"/>
              <a:gd name="connsiteY0" fmla="*/ 0 h 3489968"/>
              <a:gd name="connsiteX1" fmla="*/ 6386400 w 6386400"/>
              <a:gd name="connsiteY1" fmla="*/ 3193200 h 3489968"/>
              <a:gd name="connsiteX2" fmla="*/ 6371414 w 6386400"/>
              <a:gd name="connsiteY2" fmla="*/ 3489968 h 3489968"/>
              <a:gd name="connsiteX3" fmla="*/ 14986 w 6386400"/>
              <a:gd name="connsiteY3" fmla="*/ 3489968 h 3489968"/>
              <a:gd name="connsiteX4" fmla="*/ 0 w 6386400"/>
              <a:gd name="connsiteY4" fmla="*/ 3193200 h 3489968"/>
              <a:gd name="connsiteX5" fmla="*/ 3193200 w 6386400"/>
              <a:gd name="connsiteY5" fmla="*/ 0 h 348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6400" h="3489968">
                <a:moveTo>
                  <a:pt x="3193200" y="0"/>
                </a:moveTo>
                <a:cubicBezTo>
                  <a:pt x="4956756" y="0"/>
                  <a:pt x="6386400" y="1429644"/>
                  <a:pt x="6386400" y="3193200"/>
                </a:cubicBezTo>
                <a:lnTo>
                  <a:pt x="6371414" y="3489968"/>
                </a:lnTo>
                <a:lnTo>
                  <a:pt x="14986" y="3489968"/>
                </a:lnTo>
                <a:lnTo>
                  <a:pt x="0" y="3193200"/>
                </a:lnTo>
                <a:cubicBezTo>
                  <a:pt x="0" y="1429644"/>
                  <a:pt x="1429644" y="0"/>
                  <a:pt x="3193200" y="0"/>
                </a:cubicBezTo>
                <a:close/>
              </a:path>
            </a:pathLst>
          </a:custGeom>
        </p:spPr>
      </p:sp>
      <p:pic>
        <p:nvPicPr>
          <p:cNvPr id="2" name="Picture 1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A0671D5E-410D-EA24-E273-C034955263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2902800" y="1164956"/>
            <a:ext cx="10777585" cy="1077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187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rawing 5">
            <a:extLst>
              <a:ext uri="{FF2B5EF4-FFF2-40B4-BE49-F238E27FC236}">
                <a16:creationId xmlns:a16="http://schemas.microsoft.com/office/drawing/2014/main" id="{25940EAE-BED1-4E1A-A376-CBA432D42A10}"/>
              </a:ext>
            </a:extLst>
          </p:cNvPr>
          <p:cNvSpPr>
            <a:spLocks noGrp="1"/>
          </p:cNvSpPr>
          <p:nvPr>
            <p:ph type="pic" idx="33"/>
          </p:nvPr>
        </p:nvSpPr>
        <p:spPr>
          <a:xfrm>
            <a:off x="1228971" y="3114538"/>
            <a:ext cx="1440000" cy="1440000"/>
          </a:xfrm>
          <a:prstGeom prst="ellipse">
            <a:avLst/>
          </a:prstGeom>
        </p:spPr>
      </p:sp>
      <p:sp>
        <p:nvSpPr>
          <p:cNvPr id="9" name="Drawing 7">
            <a:extLst>
              <a:ext uri="{FF2B5EF4-FFF2-40B4-BE49-F238E27FC236}">
                <a16:creationId xmlns:a16="http://schemas.microsoft.com/office/drawing/2014/main" id="{99A27845-4F7C-4198-9004-FFEC9B13D653}"/>
              </a:ext>
            </a:extLst>
          </p:cNvPr>
          <p:cNvSpPr>
            <a:spLocks noGrp="1"/>
          </p:cNvSpPr>
          <p:nvPr>
            <p:ph type="pic" idx="34"/>
          </p:nvPr>
        </p:nvSpPr>
        <p:spPr>
          <a:xfrm>
            <a:off x="4406650" y="3114538"/>
            <a:ext cx="1440000" cy="1440000"/>
          </a:xfrm>
          <a:prstGeom prst="ellipse">
            <a:avLst/>
          </a:prstGeom>
        </p:spPr>
      </p:sp>
      <p:sp>
        <p:nvSpPr>
          <p:cNvPr id="10" name="Drawing 9">
            <a:extLst>
              <a:ext uri="{FF2B5EF4-FFF2-40B4-BE49-F238E27FC236}">
                <a16:creationId xmlns:a16="http://schemas.microsoft.com/office/drawing/2014/main" id="{C24A9520-D8AE-4B3B-9E8B-E305A8246A12}"/>
              </a:ext>
            </a:extLst>
          </p:cNvPr>
          <p:cNvSpPr>
            <a:spLocks noGrp="1"/>
          </p:cNvSpPr>
          <p:nvPr>
            <p:ph type="pic" idx="35"/>
          </p:nvPr>
        </p:nvSpPr>
        <p:spPr>
          <a:xfrm>
            <a:off x="7739951" y="3114538"/>
            <a:ext cx="1440000" cy="1440000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15979945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A0671D5E-410D-EA24-E273-C034955263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62368" y="-2204632"/>
            <a:ext cx="11267264" cy="1126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940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7">
            <a:extLst>
              <a:ext uri="{FF2B5EF4-FFF2-40B4-BE49-F238E27FC236}">
                <a16:creationId xmlns:a16="http://schemas.microsoft.com/office/drawing/2014/main" id="{5F2E30F2-473B-41CF-8572-EE16E1682F90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78704" y="2955858"/>
            <a:ext cx="2232000" cy="2178562"/>
          </a:xfrm>
          <a:prstGeom prst="roundRect">
            <a:avLst>
              <a:gd name="adj" fmla="val 3752"/>
            </a:avLst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" name="Shape 17">
            <a:extLst>
              <a:ext uri="{FF2B5EF4-FFF2-40B4-BE49-F238E27FC236}">
                <a16:creationId xmlns:a16="http://schemas.microsoft.com/office/drawing/2014/main" id="{2C095F7E-9893-4372-8202-F7AD852561EE}"/>
              </a:ext>
            </a:extLst>
          </p:cNvPr>
          <p:cNvSpPr>
            <a:spLocks noGrp="1"/>
          </p:cNvSpPr>
          <p:nvPr>
            <p:ph type="pic" idx="33"/>
          </p:nvPr>
        </p:nvSpPr>
        <p:spPr>
          <a:xfrm>
            <a:off x="3370329" y="2955858"/>
            <a:ext cx="2232000" cy="2178562"/>
          </a:xfrm>
          <a:prstGeom prst="roundRect">
            <a:avLst>
              <a:gd name="adj" fmla="val 3752"/>
            </a:avLst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Shape 17">
            <a:extLst>
              <a:ext uri="{FF2B5EF4-FFF2-40B4-BE49-F238E27FC236}">
                <a16:creationId xmlns:a16="http://schemas.microsoft.com/office/drawing/2014/main" id="{B0FEF56E-46B8-4B32-960E-E3770C65C408}"/>
              </a:ext>
            </a:extLst>
          </p:cNvPr>
          <p:cNvSpPr>
            <a:spLocks noGrp="1"/>
          </p:cNvSpPr>
          <p:nvPr>
            <p:ph type="pic" idx="34"/>
          </p:nvPr>
        </p:nvSpPr>
        <p:spPr>
          <a:xfrm>
            <a:off x="5871482" y="2955858"/>
            <a:ext cx="2232000" cy="2178562"/>
          </a:xfrm>
          <a:prstGeom prst="roundRect">
            <a:avLst>
              <a:gd name="adj" fmla="val 3752"/>
            </a:avLst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98931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rawing 13">
            <a:extLst>
              <a:ext uri="{FF2B5EF4-FFF2-40B4-BE49-F238E27FC236}">
                <a16:creationId xmlns:a16="http://schemas.microsoft.com/office/drawing/2014/main" id="{812EB60B-BD0E-4315-95D5-F66C63CE7F70}"/>
              </a:ext>
            </a:extLst>
          </p:cNvPr>
          <p:cNvSpPr>
            <a:spLocks noGrp="1"/>
          </p:cNvSpPr>
          <p:nvPr>
            <p:ph type="pic" idx="29"/>
          </p:nvPr>
        </p:nvSpPr>
        <p:spPr>
          <a:xfrm>
            <a:off x="-271117" y="3218214"/>
            <a:ext cx="8681543" cy="4744192"/>
          </a:xfrm>
          <a:custGeom>
            <a:avLst/>
            <a:gdLst>
              <a:gd name="connsiteX0" fmla="*/ 3193200 w 6386400"/>
              <a:gd name="connsiteY0" fmla="*/ 0 h 3489968"/>
              <a:gd name="connsiteX1" fmla="*/ 6386400 w 6386400"/>
              <a:gd name="connsiteY1" fmla="*/ 3193200 h 3489968"/>
              <a:gd name="connsiteX2" fmla="*/ 6371414 w 6386400"/>
              <a:gd name="connsiteY2" fmla="*/ 3489968 h 3489968"/>
              <a:gd name="connsiteX3" fmla="*/ 14986 w 6386400"/>
              <a:gd name="connsiteY3" fmla="*/ 3489968 h 3489968"/>
              <a:gd name="connsiteX4" fmla="*/ 0 w 6386400"/>
              <a:gd name="connsiteY4" fmla="*/ 3193200 h 3489968"/>
              <a:gd name="connsiteX5" fmla="*/ 3193200 w 6386400"/>
              <a:gd name="connsiteY5" fmla="*/ 0 h 348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6400" h="3489968">
                <a:moveTo>
                  <a:pt x="3193200" y="0"/>
                </a:moveTo>
                <a:cubicBezTo>
                  <a:pt x="4956756" y="0"/>
                  <a:pt x="6386400" y="1429644"/>
                  <a:pt x="6386400" y="3193200"/>
                </a:cubicBezTo>
                <a:lnTo>
                  <a:pt x="6371414" y="3489968"/>
                </a:lnTo>
                <a:lnTo>
                  <a:pt x="14986" y="3489968"/>
                </a:lnTo>
                <a:lnTo>
                  <a:pt x="0" y="3193200"/>
                </a:lnTo>
                <a:cubicBezTo>
                  <a:pt x="0" y="1429644"/>
                  <a:pt x="1429644" y="0"/>
                  <a:pt x="3193200" y="0"/>
                </a:cubicBezTo>
                <a:close/>
              </a:path>
            </a:pathLst>
          </a:custGeom>
        </p:spPr>
      </p:sp>
      <p:pic>
        <p:nvPicPr>
          <p:cNvPr id="2" name="Picture 1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A0671D5E-410D-EA24-E273-C034955263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2902800" y="1164956"/>
            <a:ext cx="10777585" cy="1077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632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A0671D5E-410D-EA24-E273-C034955263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62368" y="-2204632"/>
            <a:ext cx="11267264" cy="1126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65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A0671D5E-410D-EA24-E273-C034955263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14415" y="-1252585"/>
            <a:ext cx="9363170" cy="936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077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829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76293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awing 5">
            <a:extLst>
              <a:ext uri="{FF2B5EF4-FFF2-40B4-BE49-F238E27FC236}">
                <a16:creationId xmlns:a16="http://schemas.microsoft.com/office/drawing/2014/main" id="{3FEDE7DA-4B1D-41FF-B82A-408F0CDA81E6}"/>
              </a:ext>
            </a:extLst>
          </p:cNvPr>
          <p:cNvSpPr>
            <a:spLocks noGrp="1"/>
          </p:cNvSpPr>
          <p:nvPr>
            <p:ph type="pic" idx="33"/>
          </p:nvPr>
        </p:nvSpPr>
        <p:spPr>
          <a:xfrm>
            <a:off x="1500175" y="3054707"/>
            <a:ext cx="2340000" cy="2340000"/>
          </a:xfrm>
          <a:prstGeom prst="ellipse">
            <a:avLst/>
          </a:prstGeom>
        </p:spPr>
      </p:sp>
      <p:sp>
        <p:nvSpPr>
          <p:cNvPr id="3" name="Drawing 7">
            <a:extLst>
              <a:ext uri="{FF2B5EF4-FFF2-40B4-BE49-F238E27FC236}">
                <a16:creationId xmlns:a16="http://schemas.microsoft.com/office/drawing/2014/main" id="{FAEFE072-BB1B-47B4-AA09-5413CDFA19D1}"/>
              </a:ext>
            </a:extLst>
          </p:cNvPr>
          <p:cNvSpPr>
            <a:spLocks noGrp="1"/>
          </p:cNvSpPr>
          <p:nvPr>
            <p:ph type="pic" idx="34"/>
          </p:nvPr>
        </p:nvSpPr>
        <p:spPr>
          <a:xfrm>
            <a:off x="4899288" y="3054707"/>
            <a:ext cx="2340000" cy="2340000"/>
          </a:xfrm>
          <a:prstGeom prst="ellipse">
            <a:avLst/>
          </a:prstGeom>
        </p:spPr>
      </p:sp>
      <p:sp>
        <p:nvSpPr>
          <p:cNvPr id="4" name="Drawing 9">
            <a:extLst>
              <a:ext uri="{FF2B5EF4-FFF2-40B4-BE49-F238E27FC236}">
                <a16:creationId xmlns:a16="http://schemas.microsoft.com/office/drawing/2014/main" id="{7F27A276-8833-4DF7-966F-26C35C29C8EE}"/>
              </a:ext>
            </a:extLst>
          </p:cNvPr>
          <p:cNvSpPr>
            <a:spLocks noGrp="1"/>
          </p:cNvSpPr>
          <p:nvPr>
            <p:ph type="pic" idx="35"/>
          </p:nvPr>
        </p:nvSpPr>
        <p:spPr>
          <a:xfrm>
            <a:off x="8298401" y="3054707"/>
            <a:ext cx="2340000" cy="2340000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29172428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E75D3D55-992C-4A65-B156-6E9383C4789E}"/>
              </a:ext>
            </a:extLst>
          </p:cNvPr>
          <p:cNvSpPr/>
          <p:nvPr userDrawn="1"/>
        </p:nvSpPr>
        <p:spPr>
          <a:xfrm>
            <a:off x="4354220" y="2568732"/>
            <a:ext cx="3577642" cy="3577642"/>
          </a:xfrm>
          <a:prstGeom prst="ellipse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rawing 1">
            <a:extLst>
              <a:ext uri="{FF2B5EF4-FFF2-40B4-BE49-F238E27FC236}">
                <a16:creationId xmlns:a16="http://schemas.microsoft.com/office/drawing/2014/main" id="{489EC80C-01BB-4A08-91D8-740D88D98AE3}"/>
              </a:ext>
            </a:extLst>
          </p:cNvPr>
          <p:cNvSpPr>
            <a:spLocks noGrp="1"/>
          </p:cNvSpPr>
          <p:nvPr>
            <p:ph type="pic" idx="32"/>
          </p:nvPr>
        </p:nvSpPr>
        <p:spPr>
          <a:xfrm>
            <a:off x="4669610" y="2884122"/>
            <a:ext cx="2946862" cy="2946862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28140853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85437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0746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7">
            <a:extLst>
              <a:ext uri="{FF2B5EF4-FFF2-40B4-BE49-F238E27FC236}">
                <a16:creationId xmlns:a16="http://schemas.microsoft.com/office/drawing/2014/main" id="{39FD7009-CEAA-4138-BFF8-C432B8A2F076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5004558" y="1425893"/>
            <a:ext cx="5335200" cy="5336389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8026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7">
            <a:extLst>
              <a:ext uri="{FF2B5EF4-FFF2-40B4-BE49-F238E27FC236}">
                <a16:creationId xmlns:a16="http://schemas.microsoft.com/office/drawing/2014/main" id="{F64050DD-2AD1-4F32-8B82-3FA2CCF92CA6}"/>
              </a:ext>
            </a:extLst>
          </p:cNvPr>
          <p:cNvSpPr>
            <a:spLocks noGrp="1"/>
          </p:cNvSpPr>
          <p:nvPr>
            <p:ph type="pic" idx="30"/>
          </p:nvPr>
        </p:nvSpPr>
        <p:spPr>
          <a:xfrm>
            <a:off x="4383007" y="2242367"/>
            <a:ext cx="3168000" cy="3167264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Shape 17">
            <a:extLst>
              <a:ext uri="{FF2B5EF4-FFF2-40B4-BE49-F238E27FC236}">
                <a16:creationId xmlns:a16="http://schemas.microsoft.com/office/drawing/2014/main" id="{E463D022-2CA3-48BC-A567-4F572AFE109B}"/>
              </a:ext>
            </a:extLst>
          </p:cNvPr>
          <p:cNvSpPr>
            <a:spLocks noGrp="1"/>
          </p:cNvSpPr>
          <p:nvPr>
            <p:ph type="pic" idx="31"/>
          </p:nvPr>
        </p:nvSpPr>
        <p:spPr>
          <a:xfrm>
            <a:off x="8334450" y="2242367"/>
            <a:ext cx="3168000" cy="31680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20014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7">
            <a:extLst>
              <a:ext uri="{FF2B5EF4-FFF2-40B4-BE49-F238E27FC236}">
                <a16:creationId xmlns:a16="http://schemas.microsoft.com/office/drawing/2014/main" id="{8A434ADA-ABE5-4119-9A60-A5A2625BCD7E}"/>
              </a:ext>
            </a:extLst>
          </p:cNvPr>
          <p:cNvSpPr>
            <a:spLocks noGrp="1"/>
          </p:cNvSpPr>
          <p:nvPr>
            <p:ph type="pic" idx="30"/>
          </p:nvPr>
        </p:nvSpPr>
        <p:spPr>
          <a:xfrm>
            <a:off x="7822195" y="-387771"/>
            <a:ext cx="2102400" cy="2102633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Shape 17">
            <a:extLst>
              <a:ext uri="{FF2B5EF4-FFF2-40B4-BE49-F238E27FC236}">
                <a16:creationId xmlns:a16="http://schemas.microsoft.com/office/drawing/2014/main" id="{24383F91-2F16-40D4-8996-4CDD3F0A1734}"/>
              </a:ext>
            </a:extLst>
          </p:cNvPr>
          <p:cNvSpPr>
            <a:spLocks noGrp="1"/>
          </p:cNvSpPr>
          <p:nvPr>
            <p:ph type="pic" idx="31"/>
          </p:nvPr>
        </p:nvSpPr>
        <p:spPr>
          <a:xfrm>
            <a:off x="3326962" y="5753605"/>
            <a:ext cx="1508400" cy="1509623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70432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1474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7">
            <a:extLst>
              <a:ext uri="{FF2B5EF4-FFF2-40B4-BE49-F238E27FC236}">
                <a16:creationId xmlns:a16="http://schemas.microsoft.com/office/drawing/2014/main" id="{3983903B-8943-46D8-B027-7DA93A7C5450}"/>
              </a:ext>
            </a:extLst>
          </p:cNvPr>
          <p:cNvSpPr>
            <a:spLocks noGrp="1"/>
          </p:cNvSpPr>
          <p:nvPr>
            <p:ph type="pic" idx="31"/>
          </p:nvPr>
        </p:nvSpPr>
        <p:spPr>
          <a:xfrm>
            <a:off x="9063395" y="2180762"/>
            <a:ext cx="3589200" cy="3587442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15774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7">
            <a:extLst>
              <a:ext uri="{FF2B5EF4-FFF2-40B4-BE49-F238E27FC236}">
                <a16:creationId xmlns:a16="http://schemas.microsoft.com/office/drawing/2014/main" id="{CCF2258E-0263-4E80-A319-E320C7D1AFB3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6361521" y="1930793"/>
            <a:ext cx="6996116" cy="6995494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2589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69A8DEE5-7ABE-E3BA-4B24-56C9BF733D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62795" y="3660805"/>
            <a:ext cx="4521626" cy="4521626"/>
          </a:xfrm>
          <a:prstGeom prst="rect">
            <a:avLst/>
          </a:prstGeom>
        </p:spPr>
      </p:pic>
      <p:pic>
        <p:nvPicPr>
          <p:cNvPr id="2" name="Picture 1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DCFBA95E-1995-81B0-DC92-BE47C44054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68603" y="3660805"/>
            <a:ext cx="4521626" cy="452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644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7">
            <a:extLst>
              <a:ext uri="{FF2B5EF4-FFF2-40B4-BE49-F238E27FC236}">
                <a16:creationId xmlns:a16="http://schemas.microsoft.com/office/drawing/2014/main" id="{35C964FB-A0FA-4625-B610-93B1586E6AFA}"/>
              </a:ext>
            </a:extLst>
          </p:cNvPr>
          <p:cNvSpPr>
            <a:spLocks noGrp="1"/>
          </p:cNvSpPr>
          <p:nvPr>
            <p:ph type="pic" idx="33"/>
          </p:nvPr>
        </p:nvSpPr>
        <p:spPr>
          <a:xfrm flipV="1">
            <a:off x="2984466" y="5905500"/>
            <a:ext cx="1400400" cy="1400336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" name="Shape 17">
            <a:extLst>
              <a:ext uri="{FF2B5EF4-FFF2-40B4-BE49-F238E27FC236}">
                <a16:creationId xmlns:a16="http://schemas.microsoft.com/office/drawing/2014/main" id="{44AD2949-C158-4826-BA11-901E0E819939}"/>
              </a:ext>
            </a:extLst>
          </p:cNvPr>
          <p:cNvSpPr>
            <a:spLocks noGrp="1"/>
          </p:cNvSpPr>
          <p:nvPr>
            <p:ph type="pic" idx="31"/>
          </p:nvPr>
        </p:nvSpPr>
        <p:spPr>
          <a:xfrm>
            <a:off x="4289862" y="1672604"/>
            <a:ext cx="3877200" cy="3875727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Shape 17">
            <a:extLst>
              <a:ext uri="{FF2B5EF4-FFF2-40B4-BE49-F238E27FC236}">
                <a16:creationId xmlns:a16="http://schemas.microsoft.com/office/drawing/2014/main" id="{8F991DD8-73C6-40F2-8AAB-E8E91131B6A3}"/>
              </a:ext>
            </a:extLst>
          </p:cNvPr>
          <p:cNvSpPr>
            <a:spLocks noGrp="1"/>
          </p:cNvSpPr>
          <p:nvPr>
            <p:ph type="pic" idx="32"/>
          </p:nvPr>
        </p:nvSpPr>
        <p:spPr>
          <a:xfrm flipV="1">
            <a:off x="8164999" y="977692"/>
            <a:ext cx="1954800" cy="1954231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28147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rawing 12">
            <a:extLst>
              <a:ext uri="{FF2B5EF4-FFF2-40B4-BE49-F238E27FC236}">
                <a16:creationId xmlns:a16="http://schemas.microsoft.com/office/drawing/2014/main" id="{C2109CF5-5870-4889-BCAF-E3BB462AAF49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 flipH="1">
            <a:off x="-1441450" y="4419010"/>
            <a:ext cx="5623200" cy="5622030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23703388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0336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Drawing 47">
            <a:extLst>
              <a:ext uri="{FF2B5EF4-FFF2-40B4-BE49-F238E27FC236}">
                <a16:creationId xmlns:a16="http://schemas.microsoft.com/office/drawing/2014/main" id="{821A7FC5-3234-4E31-9778-2E5939A421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7148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7">
            <a:extLst>
              <a:ext uri="{FF2B5EF4-FFF2-40B4-BE49-F238E27FC236}">
                <a16:creationId xmlns:a16="http://schemas.microsoft.com/office/drawing/2014/main" id="{5F2E30F2-473B-41CF-8572-EE16E1682F90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78704" y="2955858"/>
            <a:ext cx="2232000" cy="2178562"/>
          </a:xfrm>
          <a:prstGeom prst="roundRect">
            <a:avLst>
              <a:gd name="adj" fmla="val 3752"/>
            </a:avLst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" name="Shape 17">
            <a:extLst>
              <a:ext uri="{FF2B5EF4-FFF2-40B4-BE49-F238E27FC236}">
                <a16:creationId xmlns:a16="http://schemas.microsoft.com/office/drawing/2014/main" id="{2C095F7E-9893-4372-8202-F7AD852561EE}"/>
              </a:ext>
            </a:extLst>
          </p:cNvPr>
          <p:cNvSpPr>
            <a:spLocks noGrp="1"/>
          </p:cNvSpPr>
          <p:nvPr>
            <p:ph type="pic" idx="33"/>
          </p:nvPr>
        </p:nvSpPr>
        <p:spPr>
          <a:xfrm>
            <a:off x="3370329" y="2955858"/>
            <a:ext cx="2232000" cy="2178562"/>
          </a:xfrm>
          <a:prstGeom prst="roundRect">
            <a:avLst>
              <a:gd name="adj" fmla="val 3752"/>
            </a:avLst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Shape 17">
            <a:extLst>
              <a:ext uri="{FF2B5EF4-FFF2-40B4-BE49-F238E27FC236}">
                <a16:creationId xmlns:a16="http://schemas.microsoft.com/office/drawing/2014/main" id="{B0FEF56E-46B8-4B32-960E-E3770C65C408}"/>
              </a:ext>
            </a:extLst>
          </p:cNvPr>
          <p:cNvSpPr>
            <a:spLocks noGrp="1"/>
          </p:cNvSpPr>
          <p:nvPr>
            <p:ph type="pic" idx="34"/>
          </p:nvPr>
        </p:nvSpPr>
        <p:spPr>
          <a:xfrm>
            <a:off x="5871482" y="2955858"/>
            <a:ext cx="2232000" cy="2178562"/>
          </a:xfrm>
          <a:prstGeom prst="roundRect">
            <a:avLst>
              <a:gd name="adj" fmla="val 3752"/>
            </a:avLst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54607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rawing 12">
            <a:extLst>
              <a:ext uri="{FF2B5EF4-FFF2-40B4-BE49-F238E27FC236}">
                <a16:creationId xmlns:a16="http://schemas.microsoft.com/office/drawing/2014/main" id="{0411A428-FD4D-450B-B212-745851C3C9F4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 flipH="1">
            <a:off x="-342900" y="4419010"/>
            <a:ext cx="5302800" cy="2772365"/>
          </a:xfrm>
          <a:prstGeom prst="roundRect">
            <a:avLst>
              <a:gd name="adj" fmla="val 7012"/>
            </a:avLst>
          </a:prstGeom>
        </p:spPr>
      </p:sp>
    </p:spTree>
    <p:extLst>
      <p:ext uri="{BB962C8B-B14F-4D97-AF65-F5344CB8AC3E}">
        <p14:creationId xmlns:p14="http://schemas.microsoft.com/office/powerpoint/2010/main" val="39351106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7">
            <a:extLst>
              <a:ext uri="{FF2B5EF4-FFF2-40B4-BE49-F238E27FC236}">
                <a16:creationId xmlns:a16="http://schemas.microsoft.com/office/drawing/2014/main" id="{B14FDBE0-071F-4587-B812-616B8F3F9156}"/>
              </a:ext>
            </a:extLst>
          </p:cNvPr>
          <p:cNvSpPr>
            <a:spLocks noGrp="1"/>
          </p:cNvSpPr>
          <p:nvPr>
            <p:ph type="pic" idx="29"/>
          </p:nvPr>
        </p:nvSpPr>
        <p:spPr>
          <a:xfrm>
            <a:off x="3692105" y="853105"/>
            <a:ext cx="6685473" cy="6686963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9351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7">
            <a:extLst>
              <a:ext uri="{FF2B5EF4-FFF2-40B4-BE49-F238E27FC236}">
                <a16:creationId xmlns:a16="http://schemas.microsoft.com/office/drawing/2014/main" id="{CC507192-54D6-4C46-8C5E-77A7671BBC55}"/>
              </a:ext>
            </a:extLst>
          </p:cNvPr>
          <p:cNvSpPr>
            <a:spLocks noGrp="1"/>
          </p:cNvSpPr>
          <p:nvPr>
            <p:ph type="pic" idx="31"/>
          </p:nvPr>
        </p:nvSpPr>
        <p:spPr>
          <a:xfrm>
            <a:off x="7549728" y="514392"/>
            <a:ext cx="3343043" cy="3341406"/>
          </a:xfrm>
          <a:prstGeom prst="ellipse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t" anchorCtr="0"/>
          <a:lstStyle>
            <a:lvl1pPr marL="1016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0712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842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DF5DE969-8EF1-13FD-D98B-863553A5C7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06985" y="1844205"/>
            <a:ext cx="4521626" cy="4521626"/>
          </a:xfrm>
          <a:prstGeom prst="rect">
            <a:avLst/>
          </a:prstGeom>
        </p:spPr>
      </p:pic>
      <p:sp>
        <p:nvSpPr>
          <p:cNvPr id="3" name="Drawing 2">
            <a:extLst>
              <a:ext uri="{FF2B5EF4-FFF2-40B4-BE49-F238E27FC236}">
                <a16:creationId xmlns:a16="http://schemas.microsoft.com/office/drawing/2014/main" id="{7A1AC64B-7BB3-4112-8105-22DF16FEAB88}"/>
              </a:ext>
            </a:extLst>
          </p:cNvPr>
          <p:cNvSpPr>
            <a:spLocks noGrp="1"/>
          </p:cNvSpPr>
          <p:nvPr>
            <p:ph type="pic" idx="33"/>
          </p:nvPr>
        </p:nvSpPr>
        <p:spPr>
          <a:xfrm>
            <a:off x="7459977" y="2497197"/>
            <a:ext cx="3215645" cy="3215645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2452514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rawing 12">
            <a:extLst>
              <a:ext uri="{FF2B5EF4-FFF2-40B4-BE49-F238E27FC236}">
                <a16:creationId xmlns:a16="http://schemas.microsoft.com/office/drawing/2014/main" id="{0411A428-FD4D-450B-B212-745851C3C9F4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 flipH="1">
            <a:off x="-342900" y="4419010"/>
            <a:ext cx="5302800" cy="2772365"/>
          </a:xfrm>
          <a:prstGeom prst="roundRect">
            <a:avLst>
              <a:gd name="adj" fmla="val 7012"/>
            </a:avLst>
          </a:prstGeom>
        </p:spPr>
      </p:sp>
    </p:spTree>
    <p:extLst>
      <p:ext uri="{BB962C8B-B14F-4D97-AF65-F5344CB8AC3E}">
        <p14:creationId xmlns:p14="http://schemas.microsoft.com/office/powerpoint/2010/main" val="2895602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rawing 12">
            <a:extLst>
              <a:ext uri="{FF2B5EF4-FFF2-40B4-BE49-F238E27FC236}">
                <a16:creationId xmlns:a16="http://schemas.microsoft.com/office/drawing/2014/main" id="{97960328-8AD1-4D4B-B807-F755D9216553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4625268" y="1206773"/>
            <a:ext cx="8529643" cy="7491218"/>
          </a:xfrm>
          <a:prstGeom prst="roundRect">
            <a:avLst>
              <a:gd name="adj" fmla="val 8261"/>
            </a:avLst>
          </a:prstGeom>
        </p:spPr>
      </p:sp>
    </p:spTree>
    <p:extLst>
      <p:ext uri="{BB962C8B-B14F-4D97-AF65-F5344CB8AC3E}">
        <p14:creationId xmlns:p14="http://schemas.microsoft.com/office/powerpoint/2010/main" val="379413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A83633A9-E603-4CA9-A269-0EE2B55BAD94}"/>
              </a:ext>
            </a:extLst>
          </p:cNvPr>
          <p:cNvSpPr/>
          <p:nvPr userDrawn="1"/>
        </p:nvSpPr>
        <p:spPr>
          <a:xfrm>
            <a:off x="-865624" y="2563377"/>
            <a:ext cx="1731246" cy="173124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3">
            <a:extLst>
              <a:ext uri="{FF2B5EF4-FFF2-40B4-BE49-F238E27FC236}">
                <a16:creationId xmlns:a16="http://schemas.microsoft.com/office/drawing/2014/main" id="{7ADDE969-F63A-4230-96A9-BD3230E2954B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27633" y="3023820"/>
            <a:ext cx="865623" cy="8103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828434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DD9DF8A-11FB-42E2-9D3E-39F73A4C9740}" type="slidenum">
              <a:rPr lang="en-US" sz="1200" smtClean="0">
                <a:ln>
                  <a:noFill/>
                </a:ln>
                <a:solidFill>
                  <a:schemeClr val="bg2"/>
                </a:solidFill>
              </a:rPr>
              <a:pPr algn="ctr"/>
              <a:t>‹#›</a:t>
            </a:fld>
            <a:endParaRPr lang="en-US" sz="3200" dirty="0">
              <a:ln>
                <a:noFill/>
              </a:ln>
              <a:solidFill>
                <a:schemeClr val="bg2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41A0E60-23A7-4465-A631-7DA179F820C9}"/>
              </a:ext>
            </a:extLst>
          </p:cNvPr>
          <p:cNvSpPr/>
          <p:nvPr userDrawn="1"/>
        </p:nvSpPr>
        <p:spPr>
          <a:xfrm>
            <a:off x="11326377" y="2563377"/>
            <a:ext cx="1731246" cy="173124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13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8" r:id="rId2"/>
    <p:sldLayoutId id="2147483673" r:id="rId3"/>
    <p:sldLayoutId id="2147483665" r:id="rId4"/>
    <p:sldLayoutId id="2147483686" r:id="rId5"/>
    <p:sldLayoutId id="2147483692" r:id="rId6"/>
    <p:sldLayoutId id="2147483674" r:id="rId7"/>
    <p:sldLayoutId id="2147483670" r:id="rId8"/>
    <p:sldLayoutId id="2147483695" r:id="rId9"/>
    <p:sldLayoutId id="2147483675" r:id="rId10"/>
    <p:sldLayoutId id="2147483664" r:id="rId11"/>
    <p:sldLayoutId id="2147483671" r:id="rId12"/>
    <p:sldLayoutId id="2147483662" r:id="rId13"/>
    <p:sldLayoutId id="2147483702" r:id="rId14"/>
    <p:sldLayoutId id="2147483663" r:id="rId15"/>
    <p:sldLayoutId id="2147483666" r:id="rId16"/>
    <p:sldLayoutId id="2147483667" r:id="rId17"/>
    <p:sldLayoutId id="2147483672" r:id="rId18"/>
    <p:sldLayoutId id="2147483668" r:id="rId19"/>
    <p:sldLayoutId id="2147483669" r:id="rId20"/>
    <p:sldLayoutId id="2147483694" r:id="rId21"/>
    <p:sldLayoutId id="2147483705" r:id="rId22"/>
    <p:sldLayoutId id="2147483690" r:id="rId23"/>
    <p:sldLayoutId id="2147483707" r:id="rId24"/>
    <p:sldLayoutId id="2147483710" r:id="rId25"/>
  </p:sldLayoutIdLst>
  <p:hf hdr="0" ftr="0" dt="0"/>
  <p:txStyles>
    <p:titleStyle>
      <a:lvl1pPr algn="l" defTabSz="914172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3" indent="-228543" algn="l" defTabSz="9141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5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6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2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Drawing 390">
            <a:extLst>
              <a:ext uri="{FF2B5EF4-FFF2-40B4-BE49-F238E27FC236}">
                <a16:creationId xmlns:a16="http://schemas.microsoft.com/office/drawing/2014/main" id="{4CE91651-363E-49E5-A106-59E2D79DC6E2}"/>
              </a:ext>
            </a:extLst>
          </p:cNvPr>
          <p:cNvSpPr/>
          <p:nvPr userDrawn="1"/>
        </p:nvSpPr>
        <p:spPr>
          <a:xfrm rot="7200000">
            <a:off x="-280651" y="176311"/>
            <a:ext cx="12662976" cy="12565314"/>
          </a:xfrm>
          <a:custGeom>
            <a:avLst/>
            <a:gdLst>
              <a:gd name="connsiteX0" fmla="*/ 6886338 w 7085408"/>
              <a:gd name="connsiteY0" fmla="*/ 2377133 h 7030762"/>
              <a:gd name="connsiteX1" fmla="*/ 6886338 w 7085408"/>
              <a:gd name="connsiteY1" fmla="*/ 2377133 h 7030762"/>
              <a:gd name="connsiteX2" fmla="*/ 6884387 w 7085408"/>
              <a:gd name="connsiteY2" fmla="*/ 2373230 h 7030762"/>
              <a:gd name="connsiteX3" fmla="*/ 6884387 w 7085408"/>
              <a:gd name="connsiteY3" fmla="*/ 2373230 h 7030762"/>
              <a:gd name="connsiteX4" fmla="*/ 6884387 w 7085408"/>
              <a:gd name="connsiteY4" fmla="*/ 2373230 h 7030762"/>
              <a:gd name="connsiteX5" fmla="*/ 6884387 w 7085408"/>
              <a:gd name="connsiteY5" fmla="*/ 2373230 h 7030762"/>
              <a:gd name="connsiteX6" fmla="*/ 6884387 w 7085408"/>
              <a:gd name="connsiteY6" fmla="*/ 2373230 h 7030762"/>
              <a:gd name="connsiteX7" fmla="*/ 5881229 w 7085408"/>
              <a:gd name="connsiteY7" fmla="*/ 866541 h 7030762"/>
              <a:gd name="connsiteX8" fmla="*/ 5867568 w 7085408"/>
              <a:gd name="connsiteY8" fmla="*/ 864589 h 7030762"/>
              <a:gd name="connsiteX9" fmla="*/ 5861712 w 7085408"/>
              <a:gd name="connsiteY9" fmla="*/ 868493 h 7030762"/>
              <a:gd name="connsiteX10" fmla="*/ 4885878 w 7085408"/>
              <a:gd name="connsiteY10" fmla="*/ 269330 h 7030762"/>
              <a:gd name="connsiteX11" fmla="*/ 4878071 w 7085408"/>
              <a:gd name="connsiteY11" fmla="*/ 259572 h 7030762"/>
              <a:gd name="connsiteX12" fmla="*/ 3623148 w 7085408"/>
              <a:gd name="connsiteY12" fmla="*/ 7807 h 7030762"/>
              <a:gd name="connsiteX13" fmla="*/ 3617293 w 7085408"/>
              <a:gd name="connsiteY13" fmla="*/ 7807 h 7030762"/>
              <a:gd name="connsiteX14" fmla="*/ 3615341 w 7085408"/>
              <a:gd name="connsiteY14" fmla="*/ 1952 h 7030762"/>
              <a:gd name="connsiteX15" fmla="*/ 3605583 w 7085408"/>
              <a:gd name="connsiteY15" fmla="*/ 0 h 7030762"/>
              <a:gd name="connsiteX16" fmla="*/ 2059861 w 7085408"/>
              <a:gd name="connsiteY16" fmla="*/ 329832 h 7030762"/>
              <a:gd name="connsiteX17" fmla="*/ 2059861 w 7085408"/>
              <a:gd name="connsiteY17" fmla="*/ 329832 h 7030762"/>
              <a:gd name="connsiteX18" fmla="*/ 2059861 w 7085408"/>
              <a:gd name="connsiteY18" fmla="*/ 329832 h 7030762"/>
              <a:gd name="connsiteX19" fmla="*/ 2057909 w 7085408"/>
              <a:gd name="connsiteY19" fmla="*/ 331784 h 7030762"/>
              <a:gd name="connsiteX20" fmla="*/ 2057909 w 7085408"/>
              <a:gd name="connsiteY20" fmla="*/ 331784 h 7030762"/>
              <a:gd name="connsiteX21" fmla="*/ 2055957 w 7085408"/>
              <a:gd name="connsiteY21" fmla="*/ 335687 h 7030762"/>
              <a:gd name="connsiteX22" fmla="*/ 2055957 w 7085408"/>
              <a:gd name="connsiteY22" fmla="*/ 339590 h 7030762"/>
              <a:gd name="connsiteX23" fmla="*/ 740532 w 7085408"/>
              <a:gd name="connsiteY23" fmla="*/ 1428622 h 7030762"/>
              <a:gd name="connsiteX24" fmla="*/ 734677 w 7085408"/>
              <a:gd name="connsiteY24" fmla="*/ 1424719 h 7030762"/>
              <a:gd name="connsiteX25" fmla="*/ 724919 w 7085408"/>
              <a:gd name="connsiteY25" fmla="*/ 1430574 h 7030762"/>
              <a:gd name="connsiteX26" fmla="*/ 141370 w 7085408"/>
              <a:gd name="connsiteY26" fmla="*/ 2693304 h 7030762"/>
              <a:gd name="connsiteX27" fmla="*/ 139418 w 7085408"/>
              <a:gd name="connsiteY27" fmla="*/ 2693304 h 7030762"/>
              <a:gd name="connsiteX28" fmla="*/ 131612 w 7085408"/>
              <a:gd name="connsiteY28" fmla="*/ 2703062 h 7030762"/>
              <a:gd name="connsiteX29" fmla="*/ 112095 w 7085408"/>
              <a:gd name="connsiteY29" fmla="*/ 4160959 h 7030762"/>
              <a:gd name="connsiteX30" fmla="*/ 106240 w 7085408"/>
              <a:gd name="connsiteY30" fmla="*/ 4160959 h 7030762"/>
              <a:gd name="connsiteX31" fmla="*/ 850 w 7085408"/>
              <a:gd name="connsiteY31" fmla="*/ 4293672 h 7030762"/>
              <a:gd name="connsiteX32" fmla="*/ 133563 w 7085408"/>
              <a:gd name="connsiteY32" fmla="*/ 4399062 h 7030762"/>
              <a:gd name="connsiteX33" fmla="*/ 178452 w 7085408"/>
              <a:gd name="connsiteY33" fmla="*/ 4385401 h 7030762"/>
              <a:gd name="connsiteX34" fmla="*/ 1203078 w 7085408"/>
              <a:gd name="connsiteY34" fmla="*/ 6139952 h 7030762"/>
              <a:gd name="connsiteX35" fmla="*/ 1210885 w 7085408"/>
              <a:gd name="connsiteY35" fmla="*/ 6143855 h 7030762"/>
              <a:gd name="connsiteX36" fmla="*/ 1212836 w 7085408"/>
              <a:gd name="connsiteY36" fmla="*/ 6143855 h 7030762"/>
              <a:gd name="connsiteX37" fmla="*/ 1216740 w 7085408"/>
              <a:gd name="connsiteY37" fmla="*/ 6141903 h 7030762"/>
              <a:gd name="connsiteX38" fmla="*/ 2565343 w 7085408"/>
              <a:gd name="connsiteY38" fmla="*/ 6875730 h 7030762"/>
              <a:gd name="connsiteX39" fmla="*/ 2559488 w 7085408"/>
              <a:gd name="connsiteY39" fmla="*/ 6924522 h 7030762"/>
              <a:gd name="connsiteX40" fmla="*/ 2692201 w 7085408"/>
              <a:gd name="connsiteY40" fmla="*/ 7029913 h 7030762"/>
              <a:gd name="connsiteX41" fmla="*/ 2795640 w 7085408"/>
              <a:gd name="connsiteY41" fmla="*/ 6936232 h 7030762"/>
              <a:gd name="connsiteX42" fmla="*/ 4165712 w 7085408"/>
              <a:gd name="connsiteY42" fmla="*/ 6996734 h 7030762"/>
              <a:gd name="connsiteX43" fmla="*/ 4165712 w 7085408"/>
              <a:gd name="connsiteY43" fmla="*/ 6996734 h 7030762"/>
              <a:gd name="connsiteX44" fmla="*/ 4175470 w 7085408"/>
              <a:gd name="connsiteY44" fmla="*/ 6988928 h 7030762"/>
              <a:gd name="connsiteX45" fmla="*/ 4177422 w 7085408"/>
              <a:gd name="connsiteY45" fmla="*/ 6983072 h 7030762"/>
              <a:gd name="connsiteX46" fmla="*/ 4179374 w 7085408"/>
              <a:gd name="connsiteY46" fmla="*/ 6983072 h 7030762"/>
              <a:gd name="connsiteX47" fmla="*/ 5818776 w 7085408"/>
              <a:gd name="connsiteY47" fmla="*/ 6219970 h 7030762"/>
              <a:gd name="connsiteX48" fmla="*/ 5824631 w 7085408"/>
              <a:gd name="connsiteY48" fmla="*/ 6210212 h 7030762"/>
              <a:gd name="connsiteX49" fmla="*/ 5818776 w 7085408"/>
              <a:gd name="connsiteY49" fmla="*/ 6202405 h 7030762"/>
              <a:gd name="connsiteX50" fmla="*/ 6704833 w 7085408"/>
              <a:gd name="connsiteY50" fmla="*/ 5097760 h 7030762"/>
              <a:gd name="connsiteX51" fmla="*/ 6706785 w 7085408"/>
              <a:gd name="connsiteY51" fmla="*/ 5089953 h 7030762"/>
              <a:gd name="connsiteX52" fmla="*/ 6702882 w 7085408"/>
              <a:gd name="connsiteY52" fmla="*/ 5084098 h 7030762"/>
              <a:gd name="connsiteX53" fmla="*/ 7085409 w 7085408"/>
              <a:gd name="connsiteY53" fmla="*/ 3733543 h 7030762"/>
              <a:gd name="connsiteX54" fmla="*/ 7085409 w 7085408"/>
              <a:gd name="connsiteY54" fmla="*/ 3733543 h 7030762"/>
              <a:gd name="connsiteX55" fmla="*/ 7085409 w 7085408"/>
              <a:gd name="connsiteY55" fmla="*/ 3729640 h 7030762"/>
              <a:gd name="connsiteX56" fmla="*/ 6886338 w 7085408"/>
              <a:gd name="connsiteY56" fmla="*/ 2377133 h 7030762"/>
              <a:gd name="connsiteX57" fmla="*/ 1085978 w 7085408"/>
              <a:gd name="connsiteY57" fmla="*/ 3155849 h 7030762"/>
              <a:gd name="connsiteX58" fmla="*/ 2235511 w 7085408"/>
              <a:gd name="connsiteY58" fmla="*/ 2915794 h 7030762"/>
              <a:gd name="connsiteX59" fmla="*/ 2294061 w 7085408"/>
              <a:gd name="connsiteY59" fmla="*/ 2986054 h 7030762"/>
              <a:gd name="connsiteX60" fmla="*/ 2073522 w 7085408"/>
              <a:gd name="connsiteY60" fmla="*/ 3552038 h 7030762"/>
              <a:gd name="connsiteX61" fmla="*/ 1575847 w 7085408"/>
              <a:gd name="connsiteY61" fmla="*/ 4826478 h 7030762"/>
              <a:gd name="connsiteX62" fmla="*/ 1536813 w 7085408"/>
              <a:gd name="connsiteY62" fmla="*/ 4824526 h 7030762"/>
              <a:gd name="connsiteX63" fmla="*/ 1525103 w 7085408"/>
              <a:gd name="connsiteY63" fmla="*/ 4826478 h 7030762"/>
              <a:gd name="connsiteX64" fmla="*/ 1085978 w 7085408"/>
              <a:gd name="connsiteY64" fmla="*/ 3155849 h 7030762"/>
              <a:gd name="connsiteX65" fmla="*/ 1505587 w 7085408"/>
              <a:gd name="connsiteY65" fmla="*/ 4832333 h 7030762"/>
              <a:gd name="connsiteX66" fmla="*/ 1491925 w 7085408"/>
              <a:gd name="connsiteY66" fmla="*/ 4838188 h 7030762"/>
              <a:gd name="connsiteX67" fmla="*/ 176500 w 7085408"/>
              <a:gd name="connsiteY67" fmla="*/ 2738192 h 7030762"/>
              <a:gd name="connsiteX68" fmla="*/ 1066461 w 7085408"/>
              <a:gd name="connsiteY68" fmla="*/ 3153898 h 7030762"/>
              <a:gd name="connsiteX69" fmla="*/ 1119156 w 7085408"/>
              <a:gd name="connsiteY69" fmla="*/ 3354919 h 7030762"/>
              <a:gd name="connsiteX70" fmla="*/ 1505587 w 7085408"/>
              <a:gd name="connsiteY70" fmla="*/ 4832333 h 7030762"/>
              <a:gd name="connsiteX71" fmla="*/ 4362830 w 7085408"/>
              <a:gd name="connsiteY71" fmla="*/ 3653525 h 7030762"/>
              <a:gd name="connsiteX72" fmla="*/ 3509951 w 7085408"/>
              <a:gd name="connsiteY72" fmla="*/ 3600830 h 7030762"/>
              <a:gd name="connsiteX73" fmla="*/ 3509951 w 7085408"/>
              <a:gd name="connsiteY73" fmla="*/ 3593023 h 7030762"/>
              <a:gd name="connsiteX74" fmla="*/ 3457256 w 7085408"/>
              <a:gd name="connsiteY74" fmla="*/ 3507150 h 7030762"/>
              <a:gd name="connsiteX75" fmla="*/ 3718780 w 7085408"/>
              <a:gd name="connsiteY75" fmla="*/ 3110961 h 7030762"/>
              <a:gd name="connsiteX76" fmla="*/ 4645823 w 7085408"/>
              <a:gd name="connsiteY76" fmla="*/ 1709662 h 7030762"/>
              <a:gd name="connsiteX77" fmla="*/ 4362830 w 7085408"/>
              <a:gd name="connsiteY77" fmla="*/ 3653525 h 7030762"/>
              <a:gd name="connsiteX78" fmla="*/ 4669242 w 7085408"/>
              <a:gd name="connsiteY78" fmla="*/ 1690146 h 7030762"/>
              <a:gd name="connsiteX79" fmla="*/ 4956138 w 7085408"/>
              <a:gd name="connsiteY79" fmla="*/ 2031688 h 7030762"/>
              <a:gd name="connsiteX80" fmla="*/ 5383553 w 7085408"/>
              <a:gd name="connsiteY80" fmla="*/ 2541073 h 7030762"/>
              <a:gd name="connsiteX81" fmla="*/ 5223517 w 7085408"/>
              <a:gd name="connsiteY81" fmla="*/ 2714772 h 7030762"/>
              <a:gd name="connsiteX82" fmla="*/ 4382347 w 7085408"/>
              <a:gd name="connsiteY82" fmla="*/ 3632057 h 7030762"/>
              <a:gd name="connsiteX83" fmla="*/ 4669242 w 7085408"/>
              <a:gd name="connsiteY83" fmla="*/ 1690146 h 7030762"/>
              <a:gd name="connsiteX84" fmla="*/ 2467760 w 7085408"/>
              <a:gd name="connsiteY84" fmla="*/ 2867002 h 7030762"/>
              <a:gd name="connsiteX85" fmla="*/ 2458001 w 7085408"/>
              <a:gd name="connsiteY85" fmla="*/ 2833824 h 7030762"/>
              <a:gd name="connsiteX86" fmla="*/ 3306977 w 7085408"/>
              <a:gd name="connsiteY86" fmla="*/ 2375181 h 7030762"/>
              <a:gd name="connsiteX87" fmla="*/ 3365527 w 7085408"/>
              <a:gd name="connsiteY87" fmla="*/ 3489585 h 7030762"/>
              <a:gd name="connsiteX88" fmla="*/ 3306977 w 7085408"/>
              <a:gd name="connsiteY88" fmla="*/ 3520811 h 7030762"/>
              <a:gd name="connsiteX89" fmla="*/ 2448243 w 7085408"/>
              <a:gd name="connsiteY89" fmla="*/ 2945069 h 7030762"/>
              <a:gd name="connsiteX90" fmla="*/ 2467760 w 7085408"/>
              <a:gd name="connsiteY90" fmla="*/ 2867002 h 7030762"/>
              <a:gd name="connsiteX91" fmla="*/ 3340156 w 7085408"/>
              <a:gd name="connsiteY91" fmla="*/ 2375181 h 7030762"/>
              <a:gd name="connsiteX92" fmla="*/ 4634112 w 7085408"/>
              <a:gd name="connsiteY92" fmla="*/ 1694049 h 7030762"/>
              <a:gd name="connsiteX93" fmla="*/ 4347217 w 7085408"/>
              <a:gd name="connsiteY93" fmla="*/ 2127320 h 7030762"/>
              <a:gd name="connsiteX94" fmla="*/ 3439691 w 7085408"/>
              <a:gd name="connsiteY94" fmla="*/ 3497391 h 7030762"/>
              <a:gd name="connsiteX95" fmla="*/ 3386996 w 7085408"/>
              <a:gd name="connsiteY95" fmla="*/ 3485681 h 7030762"/>
              <a:gd name="connsiteX96" fmla="*/ 3340156 w 7085408"/>
              <a:gd name="connsiteY96" fmla="*/ 2375181 h 7030762"/>
              <a:gd name="connsiteX97" fmla="*/ 3287461 w 7085408"/>
              <a:gd name="connsiteY97" fmla="*/ 3548135 h 7030762"/>
              <a:gd name="connsiteX98" fmla="*/ 3273799 w 7085408"/>
              <a:gd name="connsiteY98" fmla="*/ 3618395 h 7030762"/>
              <a:gd name="connsiteX99" fmla="*/ 3289412 w 7085408"/>
              <a:gd name="connsiteY99" fmla="*/ 3665235 h 7030762"/>
              <a:gd name="connsiteX100" fmla="*/ 2536068 w 7085408"/>
              <a:gd name="connsiteY100" fmla="*/ 4508356 h 7030762"/>
              <a:gd name="connsiteX101" fmla="*/ 2483373 w 7085408"/>
              <a:gd name="connsiteY101" fmla="*/ 4030197 h 7030762"/>
              <a:gd name="connsiteX102" fmla="*/ 2368225 w 7085408"/>
              <a:gd name="connsiteY102" fmla="*/ 2997764 h 7030762"/>
              <a:gd name="connsiteX103" fmla="*/ 2438485 w 7085408"/>
              <a:gd name="connsiteY103" fmla="*/ 2958731 h 7030762"/>
              <a:gd name="connsiteX104" fmla="*/ 3287461 w 7085408"/>
              <a:gd name="connsiteY104" fmla="*/ 3548135 h 7030762"/>
              <a:gd name="connsiteX105" fmla="*/ 3310881 w 7085408"/>
              <a:gd name="connsiteY105" fmla="*/ 3694510 h 7030762"/>
              <a:gd name="connsiteX106" fmla="*/ 3404561 w 7085408"/>
              <a:gd name="connsiteY106" fmla="*/ 3723785 h 7030762"/>
              <a:gd name="connsiteX107" fmla="*/ 3404561 w 7085408"/>
              <a:gd name="connsiteY107" fmla="*/ 3723785 h 7030762"/>
              <a:gd name="connsiteX108" fmla="*/ 3662181 w 7085408"/>
              <a:gd name="connsiteY108" fmla="*/ 4685958 h 7030762"/>
              <a:gd name="connsiteX109" fmla="*/ 2586811 w 7085408"/>
              <a:gd name="connsiteY109" fmla="*/ 4529825 h 7030762"/>
              <a:gd name="connsiteX110" fmla="*/ 2547778 w 7085408"/>
              <a:gd name="connsiteY110" fmla="*/ 4523969 h 7030762"/>
              <a:gd name="connsiteX111" fmla="*/ 3310881 w 7085408"/>
              <a:gd name="connsiteY111" fmla="*/ 3694510 h 7030762"/>
              <a:gd name="connsiteX112" fmla="*/ 3424077 w 7085408"/>
              <a:gd name="connsiteY112" fmla="*/ 3719882 h 7030762"/>
              <a:gd name="connsiteX113" fmla="*/ 3509951 w 7085408"/>
              <a:gd name="connsiteY113" fmla="*/ 3620346 h 7030762"/>
              <a:gd name="connsiteX114" fmla="*/ 4353072 w 7085408"/>
              <a:gd name="connsiteY114" fmla="*/ 3673041 h 7030762"/>
              <a:gd name="connsiteX115" fmla="*/ 3679746 w 7085408"/>
              <a:gd name="connsiteY115" fmla="*/ 4676200 h 7030762"/>
              <a:gd name="connsiteX116" fmla="*/ 3424077 w 7085408"/>
              <a:gd name="connsiteY116" fmla="*/ 3719882 h 7030762"/>
              <a:gd name="connsiteX117" fmla="*/ 3326494 w 7085408"/>
              <a:gd name="connsiteY117" fmla="*/ 2342003 h 7030762"/>
              <a:gd name="connsiteX118" fmla="*/ 3303074 w 7085408"/>
              <a:gd name="connsiteY118" fmla="*/ 1270537 h 7030762"/>
              <a:gd name="connsiteX119" fmla="*/ 4638016 w 7085408"/>
              <a:gd name="connsiteY119" fmla="*/ 1670629 h 7030762"/>
              <a:gd name="connsiteX120" fmla="*/ 3326494 w 7085408"/>
              <a:gd name="connsiteY120" fmla="*/ 2342003 h 7030762"/>
              <a:gd name="connsiteX121" fmla="*/ 3306977 w 7085408"/>
              <a:gd name="connsiteY121" fmla="*/ 2345906 h 7030762"/>
              <a:gd name="connsiteX122" fmla="*/ 2409210 w 7085408"/>
              <a:gd name="connsiteY122" fmla="*/ 2090238 h 7030762"/>
              <a:gd name="connsiteX123" fmla="*/ 1675382 w 7085408"/>
              <a:gd name="connsiteY123" fmla="*/ 1881409 h 7030762"/>
              <a:gd name="connsiteX124" fmla="*/ 3283557 w 7085408"/>
              <a:gd name="connsiteY124" fmla="*/ 1270537 h 7030762"/>
              <a:gd name="connsiteX125" fmla="*/ 3291364 w 7085408"/>
              <a:gd name="connsiteY125" fmla="*/ 1606224 h 7030762"/>
              <a:gd name="connsiteX126" fmla="*/ 3306977 w 7085408"/>
              <a:gd name="connsiteY126" fmla="*/ 2345906 h 7030762"/>
              <a:gd name="connsiteX127" fmla="*/ 3291364 w 7085408"/>
              <a:gd name="connsiteY127" fmla="*/ 2361520 h 7030762"/>
              <a:gd name="connsiteX128" fmla="*/ 2450195 w 7085408"/>
              <a:gd name="connsiteY128" fmla="*/ 2816259 h 7030762"/>
              <a:gd name="connsiteX129" fmla="*/ 2336998 w 7085408"/>
              <a:gd name="connsiteY129" fmla="*/ 2761612 h 7030762"/>
              <a:gd name="connsiteX130" fmla="*/ 2286254 w 7085408"/>
              <a:gd name="connsiteY130" fmla="*/ 2779177 h 7030762"/>
              <a:gd name="connsiteX131" fmla="*/ 1667575 w 7085408"/>
              <a:gd name="connsiteY131" fmla="*/ 1898974 h 7030762"/>
              <a:gd name="connsiteX132" fmla="*/ 3291364 w 7085408"/>
              <a:gd name="connsiteY132" fmla="*/ 2361520 h 7030762"/>
              <a:gd name="connsiteX133" fmla="*/ 2268689 w 7085408"/>
              <a:gd name="connsiteY133" fmla="*/ 2792839 h 7030762"/>
              <a:gd name="connsiteX134" fmla="*/ 2229656 w 7085408"/>
              <a:gd name="connsiteY134" fmla="*/ 2894326 h 7030762"/>
              <a:gd name="connsiteX135" fmla="*/ 2229656 w 7085408"/>
              <a:gd name="connsiteY135" fmla="*/ 2898229 h 7030762"/>
              <a:gd name="connsiteX136" fmla="*/ 1089881 w 7085408"/>
              <a:gd name="connsiteY136" fmla="*/ 3136332 h 7030762"/>
              <a:gd name="connsiteX137" fmla="*/ 1333840 w 7085408"/>
              <a:gd name="connsiteY137" fmla="*/ 2593768 h 7030762"/>
              <a:gd name="connsiteX138" fmla="*/ 1644155 w 7085408"/>
              <a:gd name="connsiteY138" fmla="*/ 1902878 h 7030762"/>
              <a:gd name="connsiteX139" fmla="*/ 2268689 w 7085408"/>
              <a:gd name="connsiteY139" fmla="*/ 2792839 h 7030762"/>
              <a:gd name="connsiteX140" fmla="*/ 2313578 w 7085408"/>
              <a:gd name="connsiteY140" fmla="*/ 2993861 h 7030762"/>
              <a:gd name="connsiteX141" fmla="*/ 2348708 w 7085408"/>
              <a:gd name="connsiteY141" fmla="*/ 2999716 h 7030762"/>
              <a:gd name="connsiteX142" fmla="*/ 2518503 w 7085408"/>
              <a:gd name="connsiteY142" fmla="*/ 4525921 h 7030762"/>
              <a:gd name="connsiteX143" fmla="*/ 1651962 w 7085408"/>
              <a:gd name="connsiteY143" fmla="*/ 4881125 h 7030762"/>
              <a:gd name="connsiteX144" fmla="*/ 1595363 w 7085408"/>
              <a:gd name="connsiteY144" fmla="*/ 4832333 h 7030762"/>
              <a:gd name="connsiteX145" fmla="*/ 2313578 w 7085408"/>
              <a:gd name="connsiteY145" fmla="*/ 2993861 h 7030762"/>
              <a:gd name="connsiteX146" fmla="*/ 1669527 w 7085408"/>
              <a:gd name="connsiteY146" fmla="*/ 4929917 h 7030762"/>
              <a:gd name="connsiteX147" fmla="*/ 1661720 w 7085408"/>
              <a:gd name="connsiteY147" fmla="*/ 4898690 h 7030762"/>
              <a:gd name="connsiteX148" fmla="*/ 2524358 w 7085408"/>
              <a:gd name="connsiteY148" fmla="*/ 4545438 h 7030762"/>
              <a:gd name="connsiteX149" fmla="*/ 2594618 w 7085408"/>
              <a:gd name="connsiteY149" fmla="*/ 4777686 h 7030762"/>
              <a:gd name="connsiteX150" fmla="*/ 2861997 w 7085408"/>
              <a:gd name="connsiteY150" fmla="*/ 5652034 h 7030762"/>
              <a:gd name="connsiteX151" fmla="*/ 1659769 w 7085408"/>
              <a:gd name="connsiteY151" fmla="*/ 4988467 h 7030762"/>
              <a:gd name="connsiteX152" fmla="*/ 1669527 w 7085408"/>
              <a:gd name="connsiteY152" fmla="*/ 4929917 h 7030762"/>
              <a:gd name="connsiteX153" fmla="*/ 2748800 w 7085408"/>
              <a:gd name="connsiteY153" fmla="*/ 5216812 h 7030762"/>
              <a:gd name="connsiteX154" fmla="*/ 2543875 w 7085408"/>
              <a:gd name="connsiteY154" fmla="*/ 4543486 h 7030762"/>
              <a:gd name="connsiteX155" fmla="*/ 2754655 w 7085408"/>
              <a:gd name="connsiteY155" fmla="*/ 4574713 h 7030762"/>
              <a:gd name="connsiteX156" fmla="*/ 3658278 w 7085408"/>
              <a:gd name="connsiteY156" fmla="*/ 4705475 h 7030762"/>
              <a:gd name="connsiteX157" fmla="*/ 2881514 w 7085408"/>
              <a:gd name="connsiteY157" fmla="*/ 5650082 h 7030762"/>
              <a:gd name="connsiteX158" fmla="*/ 2748800 w 7085408"/>
              <a:gd name="connsiteY158" fmla="*/ 5216812 h 7030762"/>
              <a:gd name="connsiteX159" fmla="*/ 3675843 w 7085408"/>
              <a:gd name="connsiteY159" fmla="*/ 4713281 h 7030762"/>
              <a:gd name="connsiteX160" fmla="*/ 4390154 w 7085408"/>
              <a:gd name="connsiteY160" fmla="*/ 5601291 h 7030762"/>
              <a:gd name="connsiteX161" fmla="*/ 4360879 w 7085408"/>
              <a:gd name="connsiteY161" fmla="*/ 5677406 h 7030762"/>
              <a:gd name="connsiteX162" fmla="*/ 2897127 w 7085408"/>
              <a:gd name="connsiteY162" fmla="*/ 5659841 h 7030762"/>
              <a:gd name="connsiteX163" fmla="*/ 3675843 w 7085408"/>
              <a:gd name="connsiteY163" fmla="*/ 4713281 h 7030762"/>
              <a:gd name="connsiteX164" fmla="*/ 3689505 w 7085408"/>
              <a:gd name="connsiteY164" fmla="*/ 4697668 h 7030762"/>
              <a:gd name="connsiteX165" fmla="*/ 4362830 w 7085408"/>
              <a:gd name="connsiteY165" fmla="*/ 3694510 h 7030762"/>
              <a:gd name="connsiteX166" fmla="*/ 4458462 w 7085408"/>
              <a:gd name="connsiteY166" fmla="*/ 5564209 h 7030762"/>
              <a:gd name="connsiteX167" fmla="*/ 4405767 w 7085408"/>
              <a:gd name="connsiteY167" fmla="*/ 5589581 h 7030762"/>
              <a:gd name="connsiteX168" fmla="*/ 3689505 w 7085408"/>
              <a:gd name="connsiteY168" fmla="*/ 4697668 h 7030762"/>
              <a:gd name="connsiteX169" fmla="*/ 4382347 w 7085408"/>
              <a:gd name="connsiteY169" fmla="*/ 3682800 h 7030762"/>
              <a:gd name="connsiteX170" fmla="*/ 5371844 w 7085408"/>
              <a:gd name="connsiteY170" fmla="*/ 4387353 h 7030762"/>
              <a:gd name="connsiteX171" fmla="*/ 4542384 w 7085408"/>
              <a:gd name="connsiteY171" fmla="*/ 5575919 h 7030762"/>
              <a:gd name="connsiteX172" fmla="*/ 4479931 w 7085408"/>
              <a:gd name="connsiteY172" fmla="*/ 5560306 h 7030762"/>
              <a:gd name="connsiteX173" fmla="*/ 4382347 w 7085408"/>
              <a:gd name="connsiteY173" fmla="*/ 3682800 h 7030762"/>
              <a:gd name="connsiteX174" fmla="*/ 4386250 w 7085408"/>
              <a:gd name="connsiteY174" fmla="*/ 3661332 h 7030762"/>
              <a:gd name="connsiteX175" fmla="*/ 5389409 w 7085408"/>
              <a:gd name="connsiteY175" fmla="*/ 2568397 h 7030762"/>
              <a:gd name="connsiteX176" fmla="*/ 5383553 w 7085408"/>
              <a:gd name="connsiteY176" fmla="*/ 3171463 h 7030762"/>
              <a:gd name="connsiteX177" fmla="*/ 5373795 w 7085408"/>
              <a:gd name="connsiteY177" fmla="*/ 4365884 h 7030762"/>
              <a:gd name="connsiteX178" fmla="*/ 4386250 w 7085408"/>
              <a:gd name="connsiteY178" fmla="*/ 3661332 h 7030762"/>
              <a:gd name="connsiteX179" fmla="*/ 4803908 w 7085408"/>
              <a:gd name="connsiteY179" fmla="*/ 1818956 h 7030762"/>
              <a:gd name="connsiteX180" fmla="*/ 4692662 w 7085408"/>
              <a:gd name="connsiteY180" fmla="*/ 1686242 h 7030762"/>
              <a:gd name="connsiteX181" fmla="*/ 6831692 w 7085408"/>
              <a:gd name="connsiteY181" fmla="*/ 2373230 h 7030762"/>
              <a:gd name="connsiteX182" fmla="*/ 5403070 w 7085408"/>
              <a:gd name="connsiteY182" fmla="*/ 2533267 h 7030762"/>
              <a:gd name="connsiteX183" fmla="*/ 4803908 w 7085408"/>
              <a:gd name="connsiteY183" fmla="*/ 1818956 h 7030762"/>
              <a:gd name="connsiteX184" fmla="*/ 5408925 w 7085408"/>
              <a:gd name="connsiteY184" fmla="*/ 2550832 h 7030762"/>
              <a:gd name="connsiteX185" fmla="*/ 6857063 w 7085408"/>
              <a:gd name="connsiteY185" fmla="*/ 2388843 h 7030762"/>
              <a:gd name="connsiteX186" fmla="*/ 5395263 w 7085408"/>
              <a:gd name="connsiteY186" fmla="*/ 4354174 h 7030762"/>
              <a:gd name="connsiteX187" fmla="*/ 5408925 w 7085408"/>
              <a:gd name="connsiteY187" fmla="*/ 2550832 h 7030762"/>
              <a:gd name="connsiteX188" fmla="*/ 5879278 w 7085408"/>
              <a:gd name="connsiteY188" fmla="*/ 893864 h 7030762"/>
              <a:gd name="connsiteX189" fmla="*/ 6853160 w 7085408"/>
              <a:gd name="connsiteY189" fmla="*/ 2359568 h 7030762"/>
              <a:gd name="connsiteX190" fmla="*/ 4686808 w 7085408"/>
              <a:gd name="connsiteY190" fmla="*/ 1664774 h 7030762"/>
              <a:gd name="connsiteX191" fmla="*/ 5879278 w 7085408"/>
              <a:gd name="connsiteY191" fmla="*/ 893864 h 7030762"/>
              <a:gd name="connsiteX192" fmla="*/ 4885878 w 7085408"/>
              <a:gd name="connsiteY192" fmla="*/ 286895 h 7030762"/>
              <a:gd name="connsiteX193" fmla="*/ 5846099 w 7085408"/>
              <a:gd name="connsiteY193" fmla="*/ 878251 h 7030762"/>
              <a:gd name="connsiteX194" fmla="*/ 4675098 w 7085408"/>
              <a:gd name="connsiteY194" fmla="*/ 1649161 h 7030762"/>
              <a:gd name="connsiteX195" fmla="*/ 4885878 w 7085408"/>
              <a:gd name="connsiteY195" fmla="*/ 286895 h 7030762"/>
              <a:gd name="connsiteX196" fmla="*/ 4864409 w 7085408"/>
              <a:gd name="connsiteY196" fmla="*/ 275185 h 7030762"/>
              <a:gd name="connsiteX197" fmla="*/ 4657533 w 7085408"/>
              <a:gd name="connsiteY197" fmla="*/ 1641354 h 7030762"/>
              <a:gd name="connsiteX198" fmla="*/ 3640713 w 7085408"/>
              <a:gd name="connsiteY198" fmla="*/ 31227 h 7030762"/>
              <a:gd name="connsiteX199" fmla="*/ 4864409 w 7085408"/>
              <a:gd name="connsiteY199" fmla="*/ 275185 h 7030762"/>
              <a:gd name="connsiteX200" fmla="*/ 3613390 w 7085408"/>
              <a:gd name="connsiteY200" fmla="*/ 25372 h 7030762"/>
              <a:gd name="connsiteX201" fmla="*/ 3720731 w 7085408"/>
              <a:gd name="connsiteY201" fmla="*/ 195167 h 7030762"/>
              <a:gd name="connsiteX202" fmla="*/ 3611438 w 7085408"/>
              <a:gd name="connsiteY202" fmla="*/ 27323 h 7030762"/>
              <a:gd name="connsiteX203" fmla="*/ 3613390 w 7085408"/>
              <a:gd name="connsiteY203" fmla="*/ 25372 h 7030762"/>
              <a:gd name="connsiteX204" fmla="*/ 3605583 w 7085408"/>
              <a:gd name="connsiteY204" fmla="*/ 54647 h 7030762"/>
              <a:gd name="connsiteX205" fmla="*/ 4639967 w 7085408"/>
              <a:gd name="connsiteY205" fmla="*/ 1651112 h 7030762"/>
              <a:gd name="connsiteX206" fmla="*/ 3949077 w 7085408"/>
              <a:gd name="connsiteY206" fmla="*/ 1444235 h 7030762"/>
              <a:gd name="connsiteX207" fmla="*/ 3305026 w 7085408"/>
              <a:gd name="connsiteY207" fmla="*/ 1249068 h 7030762"/>
              <a:gd name="connsiteX208" fmla="*/ 3463111 w 7085408"/>
              <a:gd name="connsiteY208" fmla="*/ 634293 h 7030762"/>
              <a:gd name="connsiteX209" fmla="*/ 3605583 w 7085408"/>
              <a:gd name="connsiteY209" fmla="*/ 54647 h 7030762"/>
              <a:gd name="connsiteX210" fmla="*/ 3586066 w 7085408"/>
              <a:gd name="connsiteY210" fmla="*/ 25372 h 7030762"/>
              <a:gd name="connsiteX211" fmla="*/ 3287461 w 7085408"/>
              <a:gd name="connsiteY211" fmla="*/ 1239310 h 7030762"/>
              <a:gd name="connsiteX212" fmla="*/ 2085232 w 7085408"/>
              <a:gd name="connsiteY212" fmla="*/ 343494 h 7030762"/>
              <a:gd name="connsiteX213" fmla="*/ 3586066 w 7085408"/>
              <a:gd name="connsiteY213" fmla="*/ 25372 h 7030762"/>
              <a:gd name="connsiteX214" fmla="*/ 2067667 w 7085408"/>
              <a:gd name="connsiteY214" fmla="*/ 357155 h 7030762"/>
              <a:gd name="connsiteX215" fmla="*/ 3271847 w 7085408"/>
              <a:gd name="connsiteY215" fmla="*/ 1254923 h 7030762"/>
              <a:gd name="connsiteX216" fmla="*/ 3008372 w 7085408"/>
              <a:gd name="connsiteY216" fmla="*/ 1354458 h 7030762"/>
              <a:gd name="connsiteX217" fmla="*/ 1659769 w 7085408"/>
              <a:gd name="connsiteY217" fmla="*/ 1865796 h 7030762"/>
              <a:gd name="connsiteX218" fmla="*/ 2067667 w 7085408"/>
              <a:gd name="connsiteY218" fmla="*/ 357155 h 7030762"/>
              <a:gd name="connsiteX219" fmla="*/ 2042296 w 7085408"/>
              <a:gd name="connsiteY219" fmla="*/ 372769 h 7030762"/>
              <a:gd name="connsiteX220" fmla="*/ 1638300 w 7085408"/>
              <a:gd name="connsiteY220" fmla="*/ 1867747 h 7030762"/>
              <a:gd name="connsiteX221" fmla="*/ 754194 w 7085408"/>
              <a:gd name="connsiteY221" fmla="*/ 1442284 h 7030762"/>
              <a:gd name="connsiteX222" fmla="*/ 2042296 w 7085408"/>
              <a:gd name="connsiteY222" fmla="*/ 372769 h 7030762"/>
              <a:gd name="connsiteX223" fmla="*/ 1632445 w 7085408"/>
              <a:gd name="connsiteY223" fmla="*/ 1887264 h 7030762"/>
              <a:gd name="connsiteX224" fmla="*/ 1091833 w 7085408"/>
              <a:gd name="connsiteY224" fmla="*/ 3089492 h 7030762"/>
              <a:gd name="connsiteX225" fmla="*/ 1080123 w 7085408"/>
              <a:gd name="connsiteY225" fmla="*/ 3116816 h 7030762"/>
              <a:gd name="connsiteX226" fmla="*/ 750291 w 7085408"/>
              <a:gd name="connsiteY226" fmla="*/ 1461800 h 7030762"/>
              <a:gd name="connsiteX227" fmla="*/ 1632445 w 7085408"/>
              <a:gd name="connsiteY227" fmla="*/ 1887264 h 7030762"/>
              <a:gd name="connsiteX228" fmla="*/ 728822 w 7085408"/>
              <a:gd name="connsiteY228" fmla="*/ 1467655 h 7030762"/>
              <a:gd name="connsiteX229" fmla="*/ 1060606 w 7085408"/>
              <a:gd name="connsiteY229" fmla="*/ 3132429 h 7030762"/>
              <a:gd name="connsiteX230" fmla="*/ 285793 w 7085408"/>
              <a:gd name="connsiteY230" fmla="*/ 2769419 h 7030762"/>
              <a:gd name="connsiteX231" fmla="*/ 156983 w 7085408"/>
              <a:gd name="connsiteY231" fmla="*/ 2708917 h 7030762"/>
              <a:gd name="connsiteX232" fmla="*/ 155032 w 7085408"/>
              <a:gd name="connsiteY232" fmla="*/ 2706965 h 7030762"/>
              <a:gd name="connsiteX233" fmla="*/ 728822 w 7085408"/>
              <a:gd name="connsiteY233" fmla="*/ 1467655 h 7030762"/>
              <a:gd name="connsiteX234" fmla="*/ 133563 w 7085408"/>
              <a:gd name="connsiteY234" fmla="*/ 4160959 h 7030762"/>
              <a:gd name="connsiteX235" fmla="*/ 151128 w 7085408"/>
              <a:gd name="connsiteY235" fmla="*/ 2744047 h 7030762"/>
              <a:gd name="connsiteX236" fmla="*/ 1476312 w 7085408"/>
              <a:gd name="connsiteY236" fmla="*/ 4847946 h 7030762"/>
              <a:gd name="connsiteX237" fmla="*/ 1447037 w 7085408"/>
              <a:gd name="connsiteY237" fmla="*/ 4881125 h 7030762"/>
              <a:gd name="connsiteX238" fmla="*/ 1041089 w 7085408"/>
              <a:gd name="connsiteY238" fmla="*/ 4695716 h 7030762"/>
              <a:gd name="connsiteX239" fmla="*/ 231147 w 7085408"/>
              <a:gd name="connsiteY239" fmla="*/ 4317092 h 7030762"/>
              <a:gd name="connsiteX240" fmla="*/ 237002 w 7085408"/>
              <a:gd name="connsiteY240" fmla="*/ 4264397 h 7030762"/>
              <a:gd name="connsiteX241" fmla="*/ 133563 w 7085408"/>
              <a:gd name="connsiteY241" fmla="*/ 4160959 h 7030762"/>
              <a:gd name="connsiteX242" fmla="*/ 1206981 w 7085408"/>
              <a:gd name="connsiteY242" fmla="*/ 6106773 h 7030762"/>
              <a:gd name="connsiteX243" fmla="*/ 194065 w 7085408"/>
              <a:gd name="connsiteY243" fmla="*/ 4371739 h 7030762"/>
              <a:gd name="connsiteX244" fmla="*/ 221388 w 7085408"/>
              <a:gd name="connsiteY244" fmla="*/ 4340512 h 7030762"/>
              <a:gd name="connsiteX245" fmla="*/ 1033283 w 7085408"/>
              <a:gd name="connsiteY245" fmla="*/ 4711329 h 7030762"/>
              <a:gd name="connsiteX246" fmla="*/ 1437278 w 7085408"/>
              <a:gd name="connsiteY246" fmla="*/ 4900642 h 7030762"/>
              <a:gd name="connsiteX247" fmla="*/ 1431423 w 7085408"/>
              <a:gd name="connsiteY247" fmla="*/ 4955288 h 7030762"/>
              <a:gd name="connsiteX248" fmla="*/ 1501683 w 7085408"/>
              <a:gd name="connsiteY248" fmla="*/ 5050920 h 7030762"/>
              <a:gd name="connsiteX249" fmla="*/ 1206981 w 7085408"/>
              <a:gd name="connsiteY249" fmla="*/ 6106773 h 7030762"/>
              <a:gd name="connsiteX250" fmla="*/ 2573150 w 7085408"/>
              <a:gd name="connsiteY250" fmla="*/ 6856214 h 7030762"/>
              <a:gd name="connsiteX251" fmla="*/ 1224546 w 7085408"/>
              <a:gd name="connsiteY251" fmla="*/ 6122387 h 7030762"/>
              <a:gd name="connsiteX252" fmla="*/ 1534862 w 7085408"/>
              <a:gd name="connsiteY252" fmla="*/ 5060678 h 7030762"/>
              <a:gd name="connsiteX253" fmla="*/ 1564137 w 7085408"/>
              <a:gd name="connsiteY253" fmla="*/ 5060678 h 7030762"/>
              <a:gd name="connsiteX254" fmla="*/ 1599267 w 7085408"/>
              <a:gd name="connsiteY254" fmla="*/ 5050920 h 7030762"/>
              <a:gd name="connsiteX255" fmla="*/ 2600473 w 7085408"/>
              <a:gd name="connsiteY255" fmla="*/ 6819132 h 7030762"/>
              <a:gd name="connsiteX256" fmla="*/ 2573150 w 7085408"/>
              <a:gd name="connsiteY256" fmla="*/ 6856214 h 7030762"/>
              <a:gd name="connsiteX257" fmla="*/ 2684395 w 7085408"/>
              <a:gd name="connsiteY257" fmla="*/ 6791809 h 7030762"/>
              <a:gd name="connsiteX258" fmla="*/ 2666830 w 7085408"/>
              <a:gd name="connsiteY258" fmla="*/ 6791809 h 7030762"/>
              <a:gd name="connsiteX259" fmla="*/ 2619990 w 7085408"/>
              <a:gd name="connsiteY259" fmla="*/ 6807422 h 7030762"/>
              <a:gd name="connsiteX260" fmla="*/ 1616832 w 7085408"/>
              <a:gd name="connsiteY260" fmla="*/ 5043113 h 7030762"/>
              <a:gd name="connsiteX261" fmla="*/ 1651962 w 7085408"/>
              <a:gd name="connsiteY261" fmla="*/ 5006032 h 7030762"/>
              <a:gd name="connsiteX262" fmla="*/ 2867852 w 7085408"/>
              <a:gd name="connsiteY262" fmla="*/ 5675454 h 7030762"/>
              <a:gd name="connsiteX263" fmla="*/ 2684395 w 7085408"/>
              <a:gd name="connsiteY263" fmla="*/ 6791809 h 7030762"/>
              <a:gd name="connsiteX264" fmla="*/ 2703912 w 7085408"/>
              <a:gd name="connsiteY264" fmla="*/ 6793761 h 7030762"/>
              <a:gd name="connsiteX265" fmla="*/ 2838577 w 7085408"/>
              <a:gd name="connsiteY265" fmla="*/ 5964301 h 7030762"/>
              <a:gd name="connsiteX266" fmla="*/ 2885417 w 7085408"/>
              <a:gd name="connsiteY266" fmla="*/ 5679358 h 7030762"/>
              <a:gd name="connsiteX267" fmla="*/ 2955677 w 7085408"/>
              <a:gd name="connsiteY267" fmla="*/ 5679358 h 7030762"/>
              <a:gd name="connsiteX268" fmla="*/ 4362830 w 7085408"/>
              <a:gd name="connsiteY268" fmla="*/ 5694971 h 7030762"/>
              <a:gd name="connsiteX269" fmla="*/ 4378444 w 7085408"/>
              <a:gd name="connsiteY269" fmla="*/ 5739859 h 7030762"/>
              <a:gd name="connsiteX270" fmla="*/ 2774172 w 7085408"/>
              <a:gd name="connsiteY270" fmla="*/ 6836697 h 7030762"/>
              <a:gd name="connsiteX271" fmla="*/ 2703912 w 7085408"/>
              <a:gd name="connsiteY271" fmla="*/ 6793761 h 7030762"/>
              <a:gd name="connsiteX272" fmla="*/ 4157905 w 7085408"/>
              <a:gd name="connsiteY272" fmla="*/ 6977218 h 7030762"/>
              <a:gd name="connsiteX273" fmla="*/ 2797592 w 7085408"/>
              <a:gd name="connsiteY273" fmla="*/ 6916716 h 7030762"/>
              <a:gd name="connsiteX274" fmla="*/ 2797592 w 7085408"/>
              <a:gd name="connsiteY274" fmla="*/ 6897199 h 7030762"/>
              <a:gd name="connsiteX275" fmla="*/ 2783930 w 7085408"/>
              <a:gd name="connsiteY275" fmla="*/ 6856214 h 7030762"/>
              <a:gd name="connsiteX276" fmla="*/ 3949077 w 7085408"/>
              <a:gd name="connsiteY276" fmla="*/ 6059933 h 7030762"/>
              <a:gd name="connsiteX277" fmla="*/ 4388202 w 7085408"/>
              <a:gd name="connsiteY277" fmla="*/ 5759376 h 7030762"/>
              <a:gd name="connsiteX278" fmla="*/ 4436994 w 7085408"/>
              <a:gd name="connsiteY278" fmla="*/ 5792554 h 7030762"/>
              <a:gd name="connsiteX279" fmla="*/ 4157905 w 7085408"/>
              <a:gd name="connsiteY279" fmla="*/ 6977218 h 7030762"/>
              <a:gd name="connsiteX280" fmla="*/ 4189132 w 7085408"/>
              <a:gd name="connsiteY280" fmla="*/ 6955749 h 7030762"/>
              <a:gd name="connsiteX281" fmla="*/ 4458462 w 7085408"/>
              <a:gd name="connsiteY281" fmla="*/ 5796458 h 7030762"/>
              <a:gd name="connsiteX282" fmla="*/ 4493592 w 7085408"/>
              <a:gd name="connsiteY282" fmla="*/ 5798409 h 7030762"/>
              <a:gd name="connsiteX283" fmla="*/ 4583369 w 7085408"/>
              <a:gd name="connsiteY283" fmla="*/ 5741811 h 7030762"/>
              <a:gd name="connsiteX284" fmla="*/ 5791453 w 7085408"/>
              <a:gd name="connsiteY284" fmla="*/ 6212163 h 7030762"/>
              <a:gd name="connsiteX285" fmla="*/ 4189132 w 7085408"/>
              <a:gd name="connsiteY285" fmla="*/ 6955749 h 7030762"/>
              <a:gd name="connsiteX286" fmla="*/ 4591176 w 7085408"/>
              <a:gd name="connsiteY286" fmla="*/ 5724246 h 7030762"/>
              <a:gd name="connsiteX287" fmla="*/ 4598983 w 7085408"/>
              <a:gd name="connsiteY287" fmla="*/ 5667647 h 7030762"/>
              <a:gd name="connsiteX288" fmla="*/ 4556046 w 7085408"/>
              <a:gd name="connsiteY288" fmla="*/ 5589581 h 7030762"/>
              <a:gd name="connsiteX289" fmla="*/ 4577514 w 7085408"/>
              <a:gd name="connsiteY289" fmla="*/ 5558354 h 7030762"/>
              <a:gd name="connsiteX290" fmla="*/ 5377698 w 7085408"/>
              <a:gd name="connsiteY290" fmla="*/ 4410773 h 7030762"/>
              <a:gd name="connsiteX291" fmla="*/ 5791453 w 7085408"/>
              <a:gd name="connsiteY291" fmla="*/ 6188743 h 7030762"/>
              <a:gd name="connsiteX292" fmla="*/ 4591176 w 7085408"/>
              <a:gd name="connsiteY292" fmla="*/ 5724246 h 7030762"/>
              <a:gd name="connsiteX293" fmla="*/ 5812920 w 7085408"/>
              <a:gd name="connsiteY293" fmla="*/ 6180937 h 7030762"/>
              <a:gd name="connsiteX294" fmla="*/ 5783645 w 7085408"/>
              <a:gd name="connsiteY294" fmla="*/ 6057981 h 7030762"/>
              <a:gd name="connsiteX295" fmla="*/ 5397215 w 7085408"/>
              <a:gd name="connsiteY295" fmla="*/ 4402966 h 7030762"/>
              <a:gd name="connsiteX296" fmla="*/ 6677510 w 7085408"/>
              <a:gd name="connsiteY296" fmla="*/ 5101663 h 7030762"/>
              <a:gd name="connsiteX297" fmla="*/ 5812920 w 7085408"/>
              <a:gd name="connsiteY297" fmla="*/ 6180937 h 7030762"/>
              <a:gd name="connsiteX298" fmla="*/ 6687269 w 7085408"/>
              <a:gd name="connsiteY298" fmla="*/ 5074340 h 7030762"/>
              <a:gd name="connsiteX299" fmla="*/ 5406973 w 7085408"/>
              <a:gd name="connsiteY299" fmla="*/ 4385401 h 7030762"/>
              <a:gd name="connsiteX300" fmla="*/ 5775839 w 7085408"/>
              <a:gd name="connsiteY300" fmla="*/ 4242929 h 7030762"/>
              <a:gd name="connsiteX301" fmla="*/ 7063940 w 7085408"/>
              <a:gd name="connsiteY301" fmla="*/ 3745253 h 7030762"/>
              <a:gd name="connsiteX302" fmla="*/ 6687269 w 7085408"/>
              <a:gd name="connsiteY302" fmla="*/ 5074340 h 7030762"/>
              <a:gd name="connsiteX303" fmla="*/ 5410877 w 7085408"/>
              <a:gd name="connsiteY303" fmla="*/ 4363933 h 7030762"/>
              <a:gd name="connsiteX304" fmla="*/ 6870725 w 7085408"/>
              <a:gd name="connsiteY304" fmla="*/ 2402505 h 7030762"/>
              <a:gd name="connsiteX305" fmla="*/ 7065892 w 7085408"/>
              <a:gd name="connsiteY305" fmla="*/ 3723785 h 7030762"/>
              <a:gd name="connsiteX306" fmla="*/ 5410877 w 7085408"/>
              <a:gd name="connsiteY306" fmla="*/ 4363933 h 7030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</a:cxnLst>
            <a:rect l="l" t="t" r="r" b="b"/>
            <a:pathLst>
              <a:path w="7085408" h="7030762">
                <a:moveTo>
                  <a:pt x="6886338" y="2377133"/>
                </a:moveTo>
                <a:cubicBezTo>
                  <a:pt x="6886338" y="2377133"/>
                  <a:pt x="6886338" y="2377133"/>
                  <a:pt x="6886338" y="2377133"/>
                </a:cubicBezTo>
                <a:cubicBezTo>
                  <a:pt x="6886338" y="2375181"/>
                  <a:pt x="6886338" y="2375181"/>
                  <a:pt x="6884387" y="2373230"/>
                </a:cubicBezTo>
                <a:cubicBezTo>
                  <a:pt x="6884387" y="2373230"/>
                  <a:pt x="6884387" y="2373230"/>
                  <a:pt x="6884387" y="2373230"/>
                </a:cubicBezTo>
                <a:cubicBezTo>
                  <a:pt x="6884387" y="2373230"/>
                  <a:pt x="6884387" y="2373230"/>
                  <a:pt x="6884387" y="2373230"/>
                </a:cubicBezTo>
                <a:cubicBezTo>
                  <a:pt x="6884387" y="2373230"/>
                  <a:pt x="6884387" y="2373230"/>
                  <a:pt x="6884387" y="2373230"/>
                </a:cubicBezTo>
                <a:cubicBezTo>
                  <a:pt x="6884387" y="2373230"/>
                  <a:pt x="6884387" y="2373230"/>
                  <a:pt x="6884387" y="2373230"/>
                </a:cubicBezTo>
                <a:lnTo>
                  <a:pt x="5881229" y="866541"/>
                </a:lnTo>
                <a:cubicBezTo>
                  <a:pt x="5877326" y="862638"/>
                  <a:pt x="5871470" y="860686"/>
                  <a:pt x="5867568" y="864589"/>
                </a:cubicBezTo>
                <a:lnTo>
                  <a:pt x="5861712" y="868493"/>
                </a:lnTo>
                <a:lnTo>
                  <a:pt x="4885878" y="269330"/>
                </a:lnTo>
                <a:cubicBezTo>
                  <a:pt x="4885878" y="265427"/>
                  <a:pt x="4881975" y="261524"/>
                  <a:pt x="4878071" y="259572"/>
                </a:cubicBezTo>
                <a:lnTo>
                  <a:pt x="3623148" y="7807"/>
                </a:lnTo>
                <a:cubicBezTo>
                  <a:pt x="3621196" y="7807"/>
                  <a:pt x="3619244" y="7807"/>
                  <a:pt x="3617293" y="7807"/>
                </a:cubicBezTo>
                <a:cubicBezTo>
                  <a:pt x="3617293" y="5855"/>
                  <a:pt x="3617293" y="3903"/>
                  <a:pt x="3615341" y="1952"/>
                </a:cubicBezTo>
                <a:cubicBezTo>
                  <a:pt x="3611438" y="0"/>
                  <a:pt x="3609486" y="0"/>
                  <a:pt x="3605583" y="0"/>
                </a:cubicBezTo>
                <a:lnTo>
                  <a:pt x="2059861" y="329832"/>
                </a:lnTo>
                <a:cubicBezTo>
                  <a:pt x="2059861" y="329832"/>
                  <a:pt x="2059861" y="329832"/>
                  <a:pt x="2059861" y="329832"/>
                </a:cubicBezTo>
                <a:cubicBezTo>
                  <a:pt x="2059861" y="329832"/>
                  <a:pt x="2059861" y="329832"/>
                  <a:pt x="2059861" y="329832"/>
                </a:cubicBezTo>
                <a:cubicBezTo>
                  <a:pt x="2057909" y="329832"/>
                  <a:pt x="2057909" y="331784"/>
                  <a:pt x="2057909" y="331784"/>
                </a:cubicBezTo>
                <a:cubicBezTo>
                  <a:pt x="2057909" y="331784"/>
                  <a:pt x="2057909" y="331784"/>
                  <a:pt x="2057909" y="331784"/>
                </a:cubicBezTo>
                <a:cubicBezTo>
                  <a:pt x="2055957" y="333735"/>
                  <a:pt x="2055957" y="333735"/>
                  <a:pt x="2055957" y="335687"/>
                </a:cubicBezTo>
                <a:lnTo>
                  <a:pt x="2055957" y="339590"/>
                </a:lnTo>
                <a:lnTo>
                  <a:pt x="740532" y="1428622"/>
                </a:lnTo>
                <a:cubicBezTo>
                  <a:pt x="738581" y="1426670"/>
                  <a:pt x="736629" y="1426670"/>
                  <a:pt x="734677" y="1424719"/>
                </a:cubicBezTo>
                <a:cubicBezTo>
                  <a:pt x="730774" y="1424719"/>
                  <a:pt x="726871" y="1426670"/>
                  <a:pt x="724919" y="1430574"/>
                </a:cubicBezTo>
                <a:lnTo>
                  <a:pt x="141370" y="2693304"/>
                </a:lnTo>
                <a:cubicBezTo>
                  <a:pt x="141370" y="2693304"/>
                  <a:pt x="141370" y="2693304"/>
                  <a:pt x="139418" y="2693304"/>
                </a:cubicBezTo>
                <a:cubicBezTo>
                  <a:pt x="135515" y="2695255"/>
                  <a:pt x="131612" y="2699159"/>
                  <a:pt x="131612" y="2703062"/>
                </a:cubicBezTo>
                <a:lnTo>
                  <a:pt x="112095" y="4160959"/>
                </a:lnTo>
                <a:cubicBezTo>
                  <a:pt x="110143" y="4160959"/>
                  <a:pt x="108192" y="4160959"/>
                  <a:pt x="106240" y="4160959"/>
                </a:cubicBezTo>
                <a:cubicBezTo>
                  <a:pt x="39883" y="4168766"/>
                  <a:pt x="-6957" y="4227316"/>
                  <a:pt x="850" y="4293672"/>
                </a:cubicBezTo>
                <a:cubicBezTo>
                  <a:pt x="8656" y="4360029"/>
                  <a:pt x="67206" y="4406869"/>
                  <a:pt x="133563" y="4399062"/>
                </a:cubicBezTo>
                <a:cubicBezTo>
                  <a:pt x="149177" y="4397111"/>
                  <a:pt x="164790" y="4393208"/>
                  <a:pt x="178452" y="4385401"/>
                </a:cubicBezTo>
                <a:lnTo>
                  <a:pt x="1203078" y="6139952"/>
                </a:lnTo>
                <a:cubicBezTo>
                  <a:pt x="1205030" y="6143855"/>
                  <a:pt x="1208933" y="6143855"/>
                  <a:pt x="1210885" y="6143855"/>
                </a:cubicBezTo>
                <a:cubicBezTo>
                  <a:pt x="1210885" y="6143855"/>
                  <a:pt x="1210885" y="6143855"/>
                  <a:pt x="1212836" y="6143855"/>
                </a:cubicBezTo>
                <a:cubicBezTo>
                  <a:pt x="1214788" y="6143855"/>
                  <a:pt x="1216740" y="6141903"/>
                  <a:pt x="1216740" y="6141903"/>
                </a:cubicBezTo>
                <a:lnTo>
                  <a:pt x="2565343" y="6875730"/>
                </a:lnTo>
                <a:cubicBezTo>
                  <a:pt x="2559488" y="6891344"/>
                  <a:pt x="2559488" y="6906957"/>
                  <a:pt x="2559488" y="6924522"/>
                </a:cubicBezTo>
                <a:cubicBezTo>
                  <a:pt x="2567295" y="6990879"/>
                  <a:pt x="2625845" y="7037719"/>
                  <a:pt x="2692201" y="7029913"/>
                </a:cubicBezTo>
                <a:cubicBezTo>
                  <a:pt x="2744897" y="7024057"/>
                  <a:pt x="2785882" y="6985024"/>
                  <a:pt x="2795640" y="6936232"/>
                </a:cubicBezTo>
                <a:lnTo>
                  <a:pt x="4165712" y="6996734"/>
                </a:lnTo>
                <a:cubicBezTo>
                  <a:pt x="4165712" y="6996734"/>
                  <a:pt x="4165712" y="6996734"/>
                  <a:pt x="4165712" y="6996734"/>
                </a:cubicBezTo>
                <a:cubicBezTo>
                  <a:pt x="4169615" y="6996734"/>
                  <a:pt x="4173519" y="6992831"/>
                  <a:pt x="4175470" y="6988928"/>
                </a:cubicBezTo>
                <a:lnTo>
                  <a:pt x="4177422" y="6983072"/>
                </a:lnTo>
                <a:cubicBezTo>
                  <a:pt x="4177422" y="6983072"/>
                  <a:pt x="4179374" y="6983072"/>
                  <a:pt x="4179374" y="6983072"/>
                </a:cubicBezTo>
                <a:lnTo>
                  <a:pt x="5818776" y="6219970"/>
                </a:lnTo>
                <a:cubicBezTo>
                  <a:pt x="5822679" y="6218018"/>
                  <a:pt x="5824631" y="6214115"/>
                  <a:pt x="5824631" y="6210212"/>
                </a:cubicBezTo>
                <a:cubicBezTo>
                  <a:pt x="5824631" y="6206308"/>
                  <a:pt x="5822679" y="6204356"/>
                  <a:pt x="5818776" y="6202405"/>
                </a:cubicBezTo>
                <a:lnTo>
                  <a:pt x="6704833" y="5097760"/>
                </a:lnTo>
                <a:cubicBezTo>
                  <a:pt x="6706785" y="5095809"/>
                  <a:pt x="6706785" y="5091905"/>
                  <a:pt x="6706785" y="5089953"/>
                </a:cubicBezTo>
                <a:cubicBezTo>
                  <a:pt x="6706785" y="5088002"/>
                  <a:pt x="6704833" y="5086050"/>
                  <a:pt x="6702882" y="5084098"/>
                </a:cubicBezTo>
                <a:lnTo>
                  <a:pt x="7085409" y="3733543"/>
                </a:lnTo>
                <a:cubicBezTo>
                  <a:pt x="7085409" y="3733543"/>
                  <a:pt x="7085409" y="3733543"/>
                  <a:pt x="7085409" y="3733543"/>
                </a:cubicBezTo>
                <a:cubicBezTo>
                  <a:pt x="7085409" y="3731592"/>
                  <a:pt x="7085409" y="3731592"/>
                  <a:pt x="7085409" y="3729640"/>
                </a:cubicBezTo>
                <a:lnTo>
                  <a:pt x="6886338" y="2377133"/>
                </a:lnTo>
                <a:close/>
                <a:moveTo>
                  <a:pt x="1085978" y="3155849"/>
                </a:moveTo>
                <a:lnTo>
                  <a:pt x="2235511" y="2915794"/>
                </a:lnTo>
                <a:cubicBezTo>
                  <a:pt x="2245269" y="2947021"/>
                  <a:pt x="2266738" y="2972392"/>
                  <a:pt x="2294061" y="2986054"/>
                </a:cubicBezTo>
                <a:lnTo>
                  <a:pt x="2073522" y="3552038"/>
                </a:lnTo>
                <a:lnTo>
                  <a:pt x="1575847" y="4826478"/>
                </a:lnTo>
                <a:cubicBezTo>
                  <a:pt x="1564137" y="4824526"/>
                  <a:pt x="1550475" y="4822575"/>
                  <a:pt x="1536813" y="4824526"/>
                </a:cubicBezTo>
                <a:cubicBezTo>
                  <a:pt x="1532910" y="4824526"/>
                  <a:pt x="1529007" y="4826478"/>
                  <a:pt x="1525103" y="4826478"/>
                </a:cubicBezTo>
                <a:lnTo>
                  <a:pt x="1085978" y="3155849"/>
                </a:lnTo>
                <a:close/>
                <a:moveTo>
                  <a:pt x="1505587" y="4832333"/>
                </a:moveTo>
                <a:cubicBezTo>
                  <a:pt x="1501683" y="4834285"/>
                  <a:pt x="1497780" y="4836237"/>
                  <a:pt x="1491925" y="4838188"/>
                </a:cubicBezTo>
                <a:lnTo>
                  <a:pt x="176500" y="2738192"/>
                </a:lnTo>
                <a:lnTo>
                  <a:pt x="1066461" y="3153898"/>
                </a:lnTo>
                <a:lnTo>
                  <a:pt x="1119156" y="3354919"/>
                </a:lnTo>
                <a:lnTo>
                  <a:pt x="1505587" y="4832333"/>
                </a:lnTo>
                <a:close/>
                <a:moveTo>
                  <a:pt x="4362830" y="3653525"/>
                </a:moveTo>
                <a:lnTo>
                  <a:pt x="3509951" y="3600830"/>
                </a:lnTo>
                <a:cubicBezTo>
                  <a:pt x="3509951" y="3598878"/>
                  <a:pt x="3509951" y="3594975"/>
                  <a:pt x="3509951" y="3593023"/>
                </a:cubicBezTo>
                <a:cubicBezTo>
                  <a:pt x="3506048" y="3555941"/>
                  <a:pt x="3486531" y="3526666"/>
                  <a:pt x="3457256" y="3507150"/>
                </a:cubicBezTo>
                <a:lnTo>
                  <a:pt x="3718780" y="3110961"/>
                </a:lnTo>
                <a:lnTo>
                  <a:pt x="4645823" y="1709662"/>
                </a:lnTo>
                <a:lnTo>
                  <a:pt x="4362830" y="3653525"/>
                </a:lnTo>
                <a:close/>
                <a:moveTo>
                  <a:pt x="4669242" y="1690146"/>
                </a:moveTo>
                <a:lnTo>
                  <a:pt x="4956138" y="2031688"/>
                </a:lnTo>
                <a:lnTo>
                  <a:pt x="5383553" y="2541073"/>
                </a:lnTo>
                <a:lnTo>
                  <a:pt x="5223517" y="2714772"/>
                </a:lnTo>
                <a:lnTo>
                  <a:pt x="4382347" y="3632057"/>
                </a:lnTo>
                <a:lnTo>
                  <a:pt x="4669242" y="1690146"/>
                </a:lnTo>
                <a:close/>
                <a:moveTo>
                  <a:pt x="2467760" y="2867002"/>
                </a:moveTo>
                <a:cubicBezTo>
                  <a:pt x="2465808" y="2855292"/>
                  <a:pt x="2463856" y="2843582"/>
                  <a:pt x="2458001" y="2833824"/>
                </a:cubicBezTo>
                <a:lnTo>
                  <a:pt x="3306977" y="2375181"/>
                </a:lnTo>
                <a:lnTo>
                  <a:pt x="3365527" y="3489585"/>
                </a:lnTo>
                <a:cubicBezTo>
                  <a:pt x="3344059" y="3493488"/>
                  <a:pt x="3322591" y="3505198"/>
                  <a:pt x="3306977" y="3520811"/>
                </a:cubicBezTo>
                <a:lnTo>
                  <a:pt x="2448243" y="2945069"/>
                </a:lnTo>
                <a:cubicBezTo>
                  <a:pt x="2463856" y="2921649"/>
                  <a:pt x="2471663" y="2894326"/>
                  <a:pt x="2467760" y="2867002"/>
                </a:cubicBezTo>
                <a:close/>
                <a:moveTo>
                  <a:pt x="3340156" y="2375181"/>
                </a:moveTo>
                <a:lnTo>
                  <a:pt x="4634112" y="1694049"/>
                </a:lnTo>
                <a:lnTo>
                  <a:pt x="4347217" y="2127320"/>
                </a:lnTo>
                <a:lnTo>
                  <a:pt x="3439691" y="3497391"/>
                </a:lnTo>
                <a:cubicBezTo>
                  <a:pt x="3424077" y="3489585"/>
                  <a:pt x="3404561" y="3485681"/>
                  <a:pt x="3386996" y="3485681"/>
                </a:cubicBezTo>
                <a:lnTo>
                  <a:pt x="3340156" y="2375181"/>
                </a:lnTo>
                <a:close/>
                <a:moveTo>
                  <a:pt x="3287461" y="3548135"/>
                </a:moveTo>
                <a:cubicBezTo>
                  <a:pt x="3275751" y="3569603"/>
                  <a:pt x="3269896" y="3593023"/>
                  <a:pt x="3273799" y="3618395"/>
                </a:cubicBezTo>
                <a:cubicBezTo>
                  <a:pt x="3275751" y="3635960"/>
                  <a:pt x="3281606" y="3651573"/>
                  <a:pt x="3289412" y="3665235"/>
                </a:cubicBezTo>
                <a:lnTo>
                  <a:pt x="2536068" y="4508356"/>
                </a:lnTo>
                <a:lnTo>
                  <a:pt x="2483373" y="4030197"/>
                </a:lnTo>
                <a:lnTo>
                  <a:pt x="2368225" y="2997764"/>
                </a:lnTo>
                <a:cubicBezTo>
                  <a:pt x="2395548" y="2993861"/>
                  <a:pt x="2420920" y="2980199"/>
                  <a:pt x="2438485" y="2958731"/>
                </a:cubicBezTo>
                <a:lnTo>
                  <a:pt x="3287461" y="3548135"/>
                </a:lnTo>
                <a:close/>
                <a:moveTo>
                  <a:pt x="3310881" y="3694510"/>
                </a:moveTo>
                <a:cubicBezTo>
                  <a:pt x="3336252" y="3715978"/>
                  <a:pt x="3369431" y="3727688"/>
                  <a:pt x="3404561" y="3723785"/>
                </a:cubicBezTo>
                <a:cubicBezTo>
                  <a:pt x="3404561" y="3723785"/>
                  <a:pt x="3404561" y="3723785"/>
                  <a:pt x="3404561" y="3723785"/>
                </a:cubicBezTo>
                <a:lnTo>
                  <a:pt x="3662181" y="4685958"/>
                </a:lnTo>
                <a:lnTo>
                  <a:pt x="2586811" y="4529825"/>
                </a:lnTo>
                <a:lnTo>
                  <a:pt x="2547778" y="4523969"/>
                </a:lnTo>
                <a:lnTo>
                  <a:pt x="3310881" y="3694510"/>
                </a:lnTo>
                <a:close/>
                <a:moveTo>
                  <a:pt x="3424077" y="3719882"/>
                </a:moveTo>
                <a:cubicBezTo>
                  <a:pt x="3470918" y="3706220"/>
                  <a:pt x="3504096" y="3667186"/>
                  <a:pt x="3509951" y="3620346"/>
                </a:cubicBezTo>
                <a:lnTo>
                  <a:pt x="4353072" y="3673041"/>
                </a:lnTo>
                <a:lnTo>
                  <a:pt x="3679746" y="4676200"/>
                </a:lnTo>
                <a:lnTo>
                  <a:pt x="3424077" y="3719882"/>
                </a:lnTo>
                <a:close/>
                <a:moveTo>
                  <a:pt x="3326494" y="2342003"/>
                </a:moveTo>
                <a:lnTo>
                  <a:pt x="3303074" y="1270537"/>
                </a:lnTo>
                <a:lnTo>
                  <a:pt x="4638016" y="1670629"/>
                </a:lnTo>
                <a:lnTo>
                  <a:pt x="3326494" y="2342003"/>
                </a:lnTo>
                <a:close/>
                <a:moveTo>
                  <a:pt x="3306977" y="2345906"/>
                </a:moveTo>
                <a:lnTo>
                  <a:pt x="2409210" y="2090238"/>
                </a:lnTo>
                <a:lnTo>
                  <a:pt x="1675382" y="1881409"/>
                </a:lnTo>
                <a:lnTo>
                  <a:pt x="3283557" y="1270537"/>
                </a:lnTo>
                <a:lnTo>
                  <a:pt x="3291364" y="1606224"/>
                </a:lnTo>
                <a:lnTo>
                  <a:pt x="3306977" y="2345906"/>
                </a:lnTo>
                <a:close/>
                <a:moveTo>
                  <a:pt x="3291364" y="2361520"/>
                </a:moveTo>
                <a:lnTo>
                  <a:pt x="2450195" y="2816259"/>
                </a:lnTo>
                <a:cubicBezTo>
                  <a:pt x="2426775" y="2779177"/>
                  <a:pt x="2383838" y="2757709"/>
                  <a:pt x="2336998" y="2761612"/>
                </a:cubicBezTo>
                <a:cubicBezTo>
                  <a:pt x="2317481" y="2763564"/>
                  <a:pt x="2299916" y="2769419"/>
                  <a:pt x="2286254" y="2779177"/>
                </a:cubicBezTo>
                <a:lnTo>
                  <a:pt x="1667575" y="1898974"/>
                </a:lnTo>
                <a:lnTo>
                  <a:pt x="3291364" y="2361520"/>
                </a:lnTo>
                <a:close/>
                <a:moveTo>
                  <a:pt x="2268689" y="2792839"/>
                </a:moveTo>
                <a:cubicBezTo>
                  <a:pt x="2241366" y="2818210"/>
                  <a:pt x="2225753" y="2855292"/>
                  <a:pt x="2229656" y="2894326"/>
                </a:cubicBezTo>
                <a:cubicBezTo>
                  <a:pt x="2229656" y="2896277"/>
                  <a:pt x="2229656" y="2896277"/>
                  <a:pt x="2229656" y="2898229"/>
                </a:cubicBezTo>
                <a:lnTo>
                  <a:pt x="1089881" y="3136332"/>
                </a:lnTo>
                <a:lnTo>
                  <a:pt x="1333840" y="2593768"/>
                </a:lnTo>
                <a:lnTo>
                  <a:pt x="1644155" y="1902878"/>
                </a:lnTo>
                <a:lnTo>
                  <a:pt x="2268689" y="2792839"/>
                </a:lnTo>
                <a:close/>
                <a:moveTo>
                  <a:pt x="2313578" y="2993861"/>
                </a:moveTo>
                <a:cubicBezTo>
                  <a:pt x="2325288" y="2997764"/>
                  <a:pt x="2336998" y="2999716"/>
                  <a:pt x="2348708" y="2999716"/>
                </a:cubicBezTo>
                <a:lnTo>
                  <a:pt x="2518503" y="4525921"/>
                </a:lnTo>
                <a:lnTo>
                  <a:pt x="1651962" y="4881125"/>
                </a:lnTo>
                <a:cubicBezTo>
                  <a:pt x="1638300" y="4859656"/>
                  <a:pt x="1618784" y="4842092"/>
                  <a:pt x="1595363" y="4832333"/>
                </a:cubicBezTo>
                <a:lnTo>
                  <a:pt x="2313578" y="2993861"/>
                </a:lnTo>
                <a:close/>
                <a:moveTo>
                  <a:pt x="1669527" y="4929917"/>
                </a:moveTo>
                <a:cubicBezTo>
                  <a:pt x="1667575" y="4918207"/>
                  <a:pt x="1665624" y="4908448"/>
                  <a:pt x="1661720" y="4898690"/>
                </a:cubicBezTo>
                <a:lnTo>
                  <a:pt x="2524358" y="4545438"/>
                </a:lnTo>
                <a:lnTo>
                  <a:pt x="2594618" y="4777686"/>
                </a:lnTo>
                <a:lnTo>
                  <a:pt x="2861997" y="5652034"/>
                </a:lnTo>
                <a:lnTo>
                  <a:pt x="1659769" y="4988467"/>
                </a:lnTo>
                <a:cubicBezTo>
                  <a:pt x="1667575" y="4970902"/>
                  <a:pt x="1671479" y="4951385"/>
                  <a:pt x="1669527" y="4929917"/>
                </a:cubicBezTo>
                <a:close/>
                <a:moveTo>
                  <a:pt x="2748800" y="5216812"/>
                </a:moveTo>
                <a:lnTo>
                  <a:pt x="2543875" y="4543486"/>
                </a:lnTo>
                <a:lnTo>
                  <a:pt x="2754655" y="4574713"/>
                </a:lnTo>
                <a:lnTo>
                  <a:pt x="3658278" y="4705475"/>
                </a:lnTo>
                <a:lnTo>
                  <a:pt x="2881514" y="5650082"/>
                </a:lnTo>
                <a:lnTo>
                  <a:pt x="2748800" y="5216812"/>
                </a:lnTo>
                <a:close/>
                <a:moveTo>
                  <a:pt x="3675843" y="4713281"/>
                </a:moveTo>
                <a:lnTo>
                  <a:pt x="4390154" y="5601291"/>
                </a:lnTo>
                <a:cubicBezTo>
                  <a:pt x="4372589" y="5622759"/>
                  <a:pt x="4360879" y="5648131"/>
                  <a:pt x="4360879" y="5677406"/>
                </a:cubicBezTo>
                <a:lnTo>
                  <a:pt x="2897127" y="5659841"/>
                </a:lnTo>
                <a:lnTo>
                  <a:pt x="3675843" y="4713281"/>
                </a:lnTo>
                <a:close/>
                <a:moveTo>
                  <a:pt x="3689505" y="4697668"/>
                </a:moveTo>
                <a:lnTo>
                  <a:pt x="4362830" y="3694510"/>
                </a:lnTo>
                <a:lnTo>
                  <a:pt x="4458462" y="5564209"/>
                </a:lnTo>
                <a:cubicBezTo>
                  <a:pt x="4438945" y="5568112"/>
                  <a:pt x="4421381" y="5575919"/>
                  <a:pt x="4405767" y="5589581"/>
                </a:cubicBezTo>
                <a:lnTo>
                  <a:pt x="3689505" y="4697668"/>
                </a:lnTo>
                <a:close/>
                <a:moveTo>
                  <a:pt x="4382347" y="3682800"/>
                </a:moveTo>
                <a:lnTo>
                  <a:pt x="5371844" y="4387353"/>
                </a:lnTo>
                <a:lnTo>
                  <a:pt x="4542384" y="5575919"/>
                </a:lnTo>
                <a:cubicBezTo>
                  <a:pt x="4522867" y="5564209"/>
                  <a:pt x="4501399" y="5558354"/>
                  <a:pt x="4479931" y="5560306"/>
                </a:cubicBezTo>
                <a:lnTo>
                  <a:pt x="4382347" y="3682800"/>
                </a:lnTo>
                <a:close/>
                <a:moveTo>
                  <a:pt x="4386250" y="3661332"/>
                </a:moveTo>
                <a:lnTo>
                  <a:pt x="5389409" y="2568397"/>
                </a:lnTo>
                <a:lnTo>
                  <a:pt x="5383553" y="3171463"/>
                </a:lnTo>
                <a:lnTo>
                  <a:pt x="5373795" y="4365884"/>
                </a:lnTo>
                <a:lnTo>
                  <a:pt x="4386250" y="3661332"/>
                </a:lnTo>
                <a:close/>
                <a:moveTo>
                  <a:pt x="4803908" y="1818956"/>
                </a:moveTo>
                <a:lnTo>
                  <a:pt x="4692662" y="1686242"/>
                </a:lnTo>
                <a:lnTo>
                  <a:pt x="6831692" y="2373230"/>
                </a:lnTo>
                <a:lnTo>
                  <a:pt x="5403070" y="2533267"/>
                </a:lnTo>
                <a:lnTo>
                  <a:pt x="4803908" y="1818956"/>
                </a:lnTo>
                <a:close/>
                <a:moveTo>
                  <a:pt x="5408925" y="2550832"/>
                </a:moveTo>
                <a:lnTo>
                  <a:pt x="6857063" y="2388843"/>
                </a:lnTo>
                <a:lnTo>
                  <a:pt x="5395263" y="4354174"/>
                </a:lnTo>
                <a:lnTo>
                  <a:pt x="5408925" y="2550832"/>
                </a:lnTo>
                <a:close/>
                <a:moveTo>
                  <a:pt x="5879278" y="893864"/>
                </a:moveTo>
                <a:lnTo>
                  <a:pt x="6853160" y="2359568"/>
                </a:lnTo>
                <a:lnTo>
                  <a:pt x="4686808" y="1664774"/>
                </a:lnTo>
                <a:lnTo>
                  <a:pt x="5879278" y="893864"/>
                </a:lnTo>
                <a:close/>
                <a:moveTo>
                  <a:pt x="4885878" y="286895"/>
                </a:moveTo>
                <a:lnTo>
                  <a:pt x="5846099" y="878251"/>
                </a:lnTo>
                <a:lnTo>
                  <a:pt x="4675098" y="1649161"/>
                </a:lnTo>
                <a:lnTo>
                  <a:pt x="4885878" y="286895"/>
                </a:lnTo>
                <a:close/>
                <a:moveTo>
                  <a:pt x="4864409" y="275185"/>
                </a:moveTo>
                <a:lnTo>
                  <a:pt x="4657533" y="1641354"/>
                </a:lnTo>
                <a:lnTo>
                  <a:pt x="3640713" y="31227"/>
                </a:lnTo>
                <a:lnTo>
                  <a:pt x="4864409" y="275185"/>
                </a:lnTo>
                <a:close/>
                <a:moveTo>
                  <a:pt x="3613390" y="25372"/>
                </a:moveTo>
                <a:lnTo>
                  <a:pt x="3720731" y="195167"/>
                </a:lnTo>
                <a:lnTo>
                  <a:pt x="3611438" y="27323"/>
                </a:lnTo>
                <a:cubicBezTo>
                  <a:pt x="3613390" y="27323"/>
                  <a:pt x="3613390" y="25372"/>
                  <a:pt x="3613390" y="25372"/>
                </a:cubicBezTo>
                <a:close/>
                <a:moveTo>
                  <a:pt x="3605583" y="54647"/>
                </a:moveTo>
                <a:lnTo>
                  <a:pt x="4639967" y="1651112"/>
                </a:lnTo>
                <a:lnTo>
                  <a:pt x="3949077" y="1444235"/>
                </a:lnTo>
                <a:lnTo>
                  <a:pt x="3305026" y="1249068"/>
                </a:lnTo>
                <a:cubicBezTo>
                  <a:pt x="3318687" y="1210035"/>
                  <a:pt x="3353817" y="1077321"/>
                  <a:pt x="3463111" y="634293"/>
                </a:cubicBezTo>
                <a:cubicBezTo>
                  <a:pt x="3523613" y="392286"/>
                  <a:pt x="3582163" y="150279"/>
                  <a:pt x="3605583" y="54647"/>
                </a:cubicBezTo>
                <a:close/>
                <a:moveTo>
                  <a:pt x="3586066" y="25372"/>
                </a:moveTo>
                <a:lnTo>
                  <a:pt x="3287461" y="1239310"/>
                </a:lnTo>
                <a:cubicBezTo>
                  <a:pt x="3185974" y="1147582"/>
                  <a:pt x="2594618" y="714311"/>
                  <a:pt x="2085232" y="343494"/>
                </a:cubicBezTo>
                <a:lnTo>
                  <a:pt x="3586066" y="25372"/>
                </a:lnTo>
                <a:close/>
                <a:moveTo>
                  <a:pt x="2067667" y="357155"/>
                </a:moveTo>
                <a:lnTo>
                  <a:pt x="3271847" y="1254923"/>
                </a:lnTo>
                <a:lnTo>
                  <a:pt x="3008372" y="1354458"/>
                </a:lnTo>
                <a:lnTo>
                  <a:pt x="1659769" y="1865796"/>
                </a:lnTo>
                <a:lnTo>
                  <a:pt x="2067667" y="357155"/>
                </a:lnTo>
                <a:close/>
                <a:moveTo>
                  <a:pt x="2042296" y="372769"/>
                </a:moveTo>
                <a:lnTo>
                  <a:pt x="1638300" y="1867747"/>
                </a:lnTo>
                <a:lnTo>
                  <a:pt x="754194" y="1442284"/>
                </a:lnTo>
                <a:lnTo>
                  <a:pt x="2042296" y="372769"/>
                </a:lnTo>
                <a:close/>
                <a:moveTo>
                  <a:pt x="1632445" y="1887264"/>
                </a:moveTo>
                <a:lnTo>
                  <a:pt x="1091833" y="3089492"/>
                </a:lnTo>
                <a:lnTo>
                  <a:pt x="1080123" y="3116816"/>
                </a:lnTo>
                <a:lnTo>
                  <a:pt x="750291" y="1461800"/>
                </a:lnTo>
                <a:lnTo>
                  <a:pt x="1632445" y="1887264"/>
                </a:lnTo>
                <a:close/>
                <a:moveTo>
                  <a:pt x="728822" y="1467655"/>
                </a:moveTo>
                <a:lnTo>
                  <a:pt x="1060606" y="3132429"/>
                </a:lnTo>
                <a:lnTo>
                  <a:pt x="285793" y="2769419"/>
                </a:lnTo>
                <a:lnTo>
                  <a:pt x="156983" y="2708917"/>
                </a:lnTo>
                <a:lnTo>
                  <a:pt x="155032" y="2706965"/>
                </a:lnTo>
                <a:lnTo>
                  <a:pt x="728822" y="1467655"/>
                </a:lnTo>
                <a:close/>
                <a:moveTo>
                  <a:pt x="133563" y="4160959"/>
                </a:moveTo>
                <a:lnTo>
                  <a:pt x="151128" y="2744047"/>
                </a:lnTo>
                <a:lnTo>
                  <a:pt x="1476312" y="4847946"/>
                </a:lnTo>
                <a:cubicBezTo>
                  <a:pt x="1464602" y="4857705"/>
                  <a:pt x="1454843" y="4867463"/>
                  <a:pt x="1447037" y="4881125"/>
                </a:cubicBezTo>
                <a:lnTo>
                  <a:pt x="1041089" y="4695716"/>
                </a:lnTo>
                <a:lnTo>
                  <a:pt x="231147" y="4317092"/>
                </a:lnTo>
                <a:cubicBezTo>
                  <a:pt x="237002" y="4301479"/>
                  <a:pt x="238953" y="4283914"/>
                  <a:pt x="237002" y="4264397"/>
                </a:cubicBezTo>
                <a:cubicBezTo>
                  <a:pt x="233098" y="4209751"/>
                  <a:pt x="188210" y="4166814"/>
                  <a:pt x="133563" y="4160959"/>
                </a:cubicBezTo>
                <a:close/>
                <a:moveTo>
                  <a:pt x="1206981" y="6106773"/>
                </a:moveTo>
                <a:lnTo>
                  <a:pt x="194065" y="4371739"/>
                </a:lnTo>
                <a:cubicBezTo>
                  <a:pt x="205775" y="4363933"/>
                  <a:pt x="213582" y="4352222"/>
                  <a:pt x="221388" y="4340512"/>
                </a:cubicBezTo>
                <a:lnTo>
                  <a:pt x="1033283" y="4711329"/>
                </a:lnTo>
                <a:lnTo>
                  <a:pt x="1437278" y="4900642"/>
                </a:lnTo>
                <a:cubicBezTo>
                  <a:pt x="1431423" y="4918207"/>
                  <a:pt x="1427520" y="4935771"/>
                  <a:pt x="1431423" y="4955288"/>
                </a:cubicBezTo>
                <a:cubicBezTo>
                  <a:pt x="1435327" y="4998225"/>
                  <a:pt x="1464602" y="5033355"/>
                  <a:pt x="1501683" y="5050920"/>
                </a:cubicBezTo>
                <a:lnTo>
                  <a:pt x="1206981" y="6106773"/>
                </a:lnTo>
                <a:close/>
                <a:moveTo>
                  <a:pt x="2573150" y="6856214"/>
                </a:moveTo>
                <a:lnTo>
                  <a:pt x="1224546" y="6122387"/>
                </a:lnTo>
                <a:lnTo>
                  <a:pt x="1534862" y="5060678"/>
                </a:lnTo>
                <a:cubicBezTo>
                  <a:pt x="1544620" y="5062630"/>
                  <a:pt x="1554378" y="5062630"/>
                  <a:pt x="1564137" y="5060678"/>
                </a:cubicBezTo>
                <a:cubicBezTo>
                  <a:pt x="1575847" y="5058727"/>
                  <a:pt x="1587557" y="5056775"/>
                  <a:pt x="1599267" y="5050920"/>
                </a:cubicBezTo>
                <a:lnTo>
                  <a:pt x="2600473" y="6819132"/>
                </a:lnTo>
                <a:cubicBezTo>
                  <a:pt x="2588763" y="6830842"/>
                  <a:pt x="2579005" y="6842552"/>
                  <a:pt x="2573150" y="6856214"/>
                </a:cubicBezTo>
                <a:close/>
                <a:moveTo>
                  <a:pt x="2684395" y="6791809"/>
                </a:moveTo>
                <a:cubicBezTo>
                  <a:pt x="2678540" y="6791809"/>
                  <a:pt x="2672685" y="6791809"/>
                  <a:pt x="2666830" y="6791809"/>
                </a:cubicBezTo>
                <a:cubicBezTo>
                  <a:pt x="2649265" y="6793761"/>
                  <a:pt x="2635603" y="6799616"/>
                  <a:pt x="2619990" y="6807422"/>
                </a:cubicBezTo>
                <a:lnTo>
                  <a:pt x="1616832" y="5043113"/>
                </a:lnTo>
                <a:cubicBezTo>
                  <a:pt x="1630493" y="5033355"/>
                  <a:pt x="1644155" y="5021645"/>
                  <a:pt x="1651962" y="5006032"/>
                </a:cubicBezTo>
                <a:lnTo>
                  <a:pt x="2867852" y="5675454"/>
                </a:lnTo>
                <a:lnTo>
                  <a:pt x="2684395" y="6791809"/>
                </a:lnTo>
                <a:close/>
                <a:moveTo>
                  <a:pt x="2703912" y="6793761"/>
                </a:moveTo>
                <a:lnTo>
                  <a:pt x="2838577" y="5964301"/>
                </a:lnTo>
                <a:lnTo>
                  <a:pt x="2885417" y="5679358"/>
                </a:lnTo>
                <a:lnTo>
                  <a:pt x="2955677" y="5679358"/>
                </a:lnTo>
                <a:lnTo>
                  <a:pt x="4362830" y="5694971"/>
                </a:lnTo>
                <a:cubicBezTo>
                  <a:pt x="4364782" y="5710584"/>
                  <a:pt x="4370637" y="5726197"/>
                  <a:pt x="4378444" y="5739859"/>
                </a:cubicBezTo>
                <a:lnTo>
                  <a:pt x="2774172" y="6836697"/>
                </a:lnTo>
                <a:cubicBezTo>
                  <a:pt x="2756607" y="6815229"/>
                  <a:pt x="2731235" y="6799616"/>
                  <a:pt x="2703912" y="6793761"/>
                </a:cubicBezTo>
                <a:close/>
                <a:moveTo>
                  <a:pt x="4157905" y="6977218"/>
                </a:moveTo>
                <a:lnTo>
                  <a:pt x="2797592" y="6916716"/>
                </a:lnTo>
                <a:cubicBezTo>
                  <a:pt x="2797592" y="6910861"/>
                  <a:pt x="2797592" y="6905006"/>
                  <a:pt x="2797592" y="6897199"/>
                </a:cubicBezTo>
                <a:cubicBezTo>
                  <a:pt x="2795640" y="6881586"/>
                  <a:pt x="2791737" y="6867924"/>
                  <a:pt x="2783930" y="6856214"/>
                </a:cubicBezTo>
                <a:lnTo>
                  <a:pt x="3949077" y="6059933"/>
                </a:lnTo>
                <a:lnTo>
                  <a:pt x="4388202" y="5759376"/>
                </a:lnTo>
                <a:cubicBezTo>
                  <a:pt x="4401864" y="5774989"/>
                  <a:pt x="4417477" y="5786699"/>
                  <a:pt x="4436994" y="5792554"/>
                </a:cubicBezTo>
                <a:lnTo>
                  <a:pt x="4157905" y="6977218"/>
                </a:lnTo>
                <a:close/>
                <a:moveTo>
                  <a:pt x="4189132" y="6955749"/>
                </a:moveTo>
                <a:lnTo>
                  <a:pt x="4458462" y="5796458"/>
                </a:lnTo>
                <a:cubicBezTo>
                  <a:pt x="4470172" y="5798409"/>
                  <a:pt x="4481882" y="5798409"/>
                  <a:pt x="4493592" y="5798409"/>
                </a:cubicBezTo>
                <a:cubicBezTo>
                  <a:pt x="4532626" y="5794506"/>
                  <a:pt x="4563852" y="5771086"/>
                  <a:pt x="4583369" y="5741811"/>
                </a:cubicBezTo>
                <a:lnTo>
                  <a:pt x="5791453" y="6212163"/>
                </a:lnTo>
                <a:lnTo>
                  <a:pt x="4189132" y="6955749"/>
                </a:lnTo>
                <a:close/>
                <a:moveTo>
                  <a:pt x="4591176" y="5724246"/>
                </a:moveTo>
                <a:cubicBezTo>
                  <a:pt x="4598983" y="5706681"/>
                  <a:pt x="4600934" y="5687164"/>
                  <a:pt x="4598983" y="5667647"/>
                </a:cubicBezTo>
                <a:cubicBezTo>
                  <a:pt x="4595079" y="5636421"/>
                  <a:pt x="4579466" y="5607146"/>
                  <a:pt x="4556046" y="5589581"/>
                </a:cubicBezTo>
                <a:lnTo>
                  <a:pt x="4577514" y="5558354"/>
                </a:lnTo>
                <a:lnTo>
                  <a:pt x="5377698" y="4410773"/>
                </a:lnTo>
                <a:lnTo>
                  <a:pt x="5791453" y="6188743"/>
                </a:lnTo>
                <a:lnTo>
                  <a:pt x="4591176" y="5724246"/>
                </a:lnTo>
                <a:close/>
                <a:moveTo>
                  <a:pt x="5812920" y="6180937"/>
                </a:moveTo>
                <a:lnTo>
                  <a:pt x="5783645" y="6057981"/>
                </a:lnTo>
                <a:lnTo>
                  <a:pt x="5397215" y="4402966"/>
                </a:lnTo>
                <a:lnTo>
                  <a:pt x="6677510" y="5101663"/>
                </a:lnTo>
                <a:lnTo>
                  <a:pt x="5812920" y="6180937"/>
                </a:lnTo>
                <a:close/>
                <a:moveTo>
                  <a:pt x="6687269" y="5074340"/>
                </a:moveTo>
                <a:lnTo>
                  <a:pt x="5406973" y="4385401"/>
                </a:lnTo>
                <a:lnTo>
                  <a:pt x="5775839" y="4242929"/>
                </a:lnTo>
                <a:lnTo>
                  <a:pt x="7063940" y="3745253"/>
                </a:lnTo>
                <a:lnTo>
                  <a:pt x="6687269" y="5074340"/>
                </a:lnTo>
                <a:close/>
                <a:moveTo>
                  <a:pt x="5410877" y="4363933"/>
                </a:moveTo>
                <a:lnTo>
                  <a:pt x="6870725" y="2402505"/>
                </a:lnTo>
                <a:lnTo>
                  <a:pt x="7065892" y="3723785"/>
                </a:lnTo>
                <a:lnTo>
                  <a:pt x="5410877" y="4363933"/>
                </a:lnTo>
                <a:close/>
              </a:path>
            </a:pathLst>
          </a:custGeom>
          <a:solidFill>
            <a:schemeClr val="bg1">
              <a:alpha val="5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A6289025-4BAA-4A19-BC3F-F9BA38BFC06B}"/>
              </a:ext>
            </a:extLst>
          </p:cNvPr>
          <p:cNvSpPr/>
          <p:nvPr userDrawn="1"/>
        </p:nvSpPr>
        <p:spPr>
          <a:xfrm>
            <a:off x="-865624" y="2563377"/>
            <a:ext cx="1731246" cy="173124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Slide number 3">
            <a:extLst>
              <a:ext uri="{FF2B5EF4-FFF2-40B4-BE49-F238E27FC236}">
                <a16:creationId xmlns:a16="http://schemas.microsoft.com/office/drawing/2014/main" id="{4F72A05D-CDCE-46FB-B6A1-4CD90EF1D77A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27633" y="3023820"/>
            <a:ext cx="865623" cy="8103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828434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DD9DF8A-11FB-42E2-9D3E-39F73A4C9740}" type="slidenum">
              <a:rPr lang="en-US" sz="1200" smtClean="0">
                <a:ln>
                  <a:noFill/>
                </a:ln>
                <a:solidFill>
                  <a:schemeClr val="bg2"/>
                </a:solidFill>
              </a:rPr>
              <a:pPr algn="ctr"/>
              <a:t>‹#›</a:t>
            </a:fld>
            <a:endParaRPr lang="en-US" sz="3200" dirty="0">
              <a:ln>
                <a:noFill/>
              </a:ln>
              <a:solidFill>
                <a:schemeClr val="bg2"/>
              </a:solidFill>
            </a:endParaRPr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id="{D4848374-5BF9-416D-B6FB-72990F519BDA}"/>
              </a:ext>
            </a:extLst>
          </p:cNvPr>
          <p:cNvSpPr/>
          <p:nvPr userDrawn="1"/>
        </p:nvSpPr>
        <p:spPr>
          <a:xfrm>
            <a:off x="11326377" y="2563377"/>
            <a:ext cx="1731246" cy="173124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868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4" r:id="rId2"/>
    <p:sldLayoutId id="2147483703" r:id="rId3"/>
    <p:sldLayoutId id="2147483688" r:id="rId4"/>
    <p:sldLayoutId id="2147483699" r:id="rId5"/>
    <p:sldLayoutId id="2147483685" r:id="rId6"/>
    <p:sldLayoutId id="2147483691" r:id="rId7"/>
    <p:sldLayoutId id="2147483689" r:id="rId8"/>
    <p:sldLayoutId id="2147483678" r:id="rId9"/>
    <p:sldLayoutId id="2147483677" r:id="rId10"/>
    <p:sldLayoutId id="2147483696" r:id="rId11"/>
    <p:sldLayoutId id="2147483697" r:id="rId12"/>
    <p:sldLayoutId id="2147483687" r:id="rId13"/>
    <p:sldLayoutId id="2147483679" r:id="rId14"/>
    <p:sldLayoutId id="2147483681" r:id="rId15"/>
    <p:sldLayoutId id="2147483682" r:id="rId16"/>
    <p:sldLayoutId id="2147483683" r:id="rId17"/>
    <p:sldLayoutId id="2147483700" r:id="rId18"/>
    <p:sldLayoutId id="2147483684" r:id="rId19"/>
    <p:sldLayoutId id="2147483708" r:id="rId20"/>
    <p:sldLayoutId id="214748370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Polyline: figure 1173">
            <a:extLst>
              <a:ext uri="{FF2B5EF4-FFF2-40B4-BE49-F238E27FC236}">
                <a16:creationId xmlns:a16="http://schemas.microsoft.com/office/drawing/2014/main" id="{BF1507FC-AE6B-44AB-A9A7-FE3AC1342A4A}"/>
              </a:ext>
            </a:extLst>
          </p:cNvPr>
          <p:cNvSpPr/>
          <p:nvPr/>
        </p:nvSpPr>
        <p:spPr>
          <a:xfrm rot="12600000">
            <a:off x="-817325" y="-79701"/>
            <a:ext cx="17899" cy="21606"/>
          </a:xfrm>
          <a:custGeom>
            <a:avLst/>
            <a:gdLst>
              <a:gd name="connsiteX0" fmla="*/ 17899 w 17899"/>
              <a:gd name="connsiteY0" fmla="*/ 6329 h 21606"/>
              <a:gd name="connsiteX1" fmla="*/ 13424 w 17899"/>
              <a:gd name="connsiteY1" fmla="*/ 19753 h 21606"/>
              <a:gd name="connsiteX2" fmla="*/ 0 w 17899"/>
              <a:gd name="connsiteY2" fmla="*/ 15278 h 21606"/>
              <a:gd name="connsiteX3" fmla="*/ 4475 w 17899"/>
              <a:gd name="connsiteY3" fmla="*/ 1854 h 21606"/>
              <a:gd name="connsiteX4" fmla="*/ 17899 w 17899"/>
              <a:gd name="connsiteY4" fmla="*/ 6329 h 21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99" h="21606">
                <a:moveTo>
                  <a:pt x="17899" y="6329"/>
                </a:moveTo>
                <a:cubicBezTo>
                  <a:pt x="17899" y="10803"/>
                  <a:pt x="17899" y="15278"/>
                  <a:pt x="13424" y="19753"/>
                </a:cubicBezTo>
                <a:cubicBezTo>
                  <a:pt x="8950" y="24228"/>
                  <a:pt x="4475" y="19753"/>
                  <a:pt x="0" y="15278"/>
                </a:cubicBezTo>
                <a:cubicBezTo>
                  <a:pt x="0" y="10803"/>
                  <a:pt x="0" y="6329"/>
                  <a:pt x="4475" y="1854"/>
                </a:cubicBezTo>
                <a:cubicBezTo>
                  <a:pt x="13424" y="-2621"/>
                  <a:pt x="17899" y="1854"/>
                  <a:pt x="17899" y="6329"/>
                </a:cubicBezTo>
                <a:close/>
              </a:path>
            </a:pathLst>
          </a:custGeom>
          <a:solidFill>
            <a:schemeClr val="accent2"/>
          </a:solidFill>
          <a:ln w="447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11" name="Polyline: figure 1210">
            <a:extLst>
              <a:ext uri="{FF2B5EF4-FFF2-40B4-BE49-F238E27FC236}">
                <a16:creationId xmlns:a16="http://schemas.microsoft.com/office/drawing/2014/main" id="{40680A67-DCB0-4131-9B70-B277FAF0EBC2}"/>
              </a:ext>
            </a:extLst>
          </p:cNvPr>
          <p:cNvSpPr/>
          <p:nvPr/>
        </p:nvSpPr>
        <p:spPr>
          <a:xfrm rot="12600000">
            <a:off x="-1715618" y="-944795"/>
            <a:ext cx="3355" cy="44748"/>
          </a:xfrm>
          <a:custGeom>
            <a:avLst/>
            <a:gdLst>
              <a:gd name="connsiteX0" fmla="*/ 3355 w 3355"/>
              <a:gd name="connsiteY0" fmla="*/ 0 h 44748"/>
              <a:gd name="connsiteX1" fmla="*/ 3355 w 3355"/>
              <a:gd name="connsiteY1" fmla="*/ 0 h 44748"/>
              <a:gd name="connsiteX2" fmla="*/ 3355 w 3355"/>
              <a:gd name="connsiteY2" fmla="*/ 0 h 44748"/>
              <a:gd name="connsiteX3" fmla="*/ 3355 w 3355"/>
              <a:gd name="connsiteY3" fmla="*/ 0 h 44748"/>
              <a:gd name="connsiteX4" fmla="*/ 3355 w 3355"/>
              <a:gd name="connsiteY4" fmla="*/ 0 h 44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5" h="44748">
                <a:moveTo>
                  <a:pt x="3355" y="0"/>
                </a:moveTo>
                <a:cubicBezTo>
                  <a:pt x="3355" y="0"/>
                  <a:pt x="3355" y="0"/>
                  <a:pt x="3355" y="0"/>
                </a:cubicBezTo>
                <a:cubicBezTo>
                  <a:pt x="-1118" y="0"/>
                  <a:pt x="-1118" y="0"/>
                  <a:pt x="3355" y="0"/>
                </a:cubicBezTo>
                <a:cubicBezTo>
                  <a:pt x="-1118" y="0"/>
                  <a:pt x="-1118" y="0"/>
                  <a:pt x="3355" y="0"/>
                </a:cubicBezTo>
                <a:cubicBezTo>
                  <a:pt x="-1118" y="0"/>
                  <a:pt x="3355" y="0"/>
                  <a:pt x="3355" y="0"/>
                </a:cubicBezTo>
                <a:close/>
              </a:path>
            </a:pathLst>
          </a:custGeom>
          <a:solidFill>
            <a:schemeClr val="accent2"/>
          </a:solidFill>
          <a:ln w="447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7" name="Picture 6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B7B74043-2438-8647-CD2B-DFCA3DEDC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07" y="-2016808"/>
            <a:ext cx="9525000" cy="9525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F6DD586-303A-4122-6F01-B650B12CAF22}"/>
              </a:ext>
            </a:extLst>
          </p:cNvPr>
          <p:cNvGrpSpPr/>
          <p:nvPr/>
        </p:nvGrpSpPr>
        <p:grpSpPr>
          <a:xfrm rot="21208860">
            <a:off x="1639109" y="1204151"/>
            <a:ext cx="5403629" cy="1178811"/>
            <a:chOff x="3412393" y="595004"/>
            <a:chExt cx="5403629" cy="1178811"/>
          </a:xfrm>
        </p:grpSpPr>
        <p:sp>
          <p:nvSpPr>
            <p:cNvPr id="1535" name="Rectangle: rounded corners 1534">
              <a:extLst>
                <a:ext uri="{FF2B5EF4-FFF2-40B4-BE49-F238E27FC236}">
                  <a16:creationId xmlns:a16="http://schemas.microsoft.com/office/drawing/2014/main" id="{E751F9F6-8CCC-430E-845F-FFFAF003C4E8}"/>
                </a:ext>
              </a:extLst>
            </p:cNvPr>
            <p:cNvSpPr/>
            <p:nvPr/>
          </p:nvSpPr>
          <p:spPr>
            <a:xfrm>
              <a:off x="4086597" y="1240574"/>
              <a:ext cx="4088026" cy="533241"/>
            </a:xfrm>
            <a:prstGeom prst="roundRect">
              <a:avLst>
                <a:gd name="adj" fmla="val 0"/>
              </a:avLst>
            </a:prstGeom>
            <a:solidFill>
              <a:srgbClr val="DC302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Montserrat" pitchFamily="2" charset="77"/>
                </a:rPr>
                <a:t>&amp; INFLUENCE</a:t>
              </a:r>
            </a:p>
          </p:txBody>
        </p:sp>
        <p:sp>
          <p:nvSpPr>
            <p:cNvPr id="2" name="Rectangle: rounded corners 1534">
              <a:extLst>
                <a:ext uri="{FF2B5EF4-FFF2-40B4-BE49-F238E27FC236}">
                  <a16:creationId xmlns:a16="http://schemas.microsoft.com/office/drawing/2014/main" id="{D952C76D-F14D-CE42-AE53-6D6F09461F6C}"/>
                </a:ext>
              </a:extLst>
            </p:cNvPr>
            <p:cNvSpPr/>
            <p:nvPr/>
          </p:nvSpPr>
          <p:spPr>
            <a:xfrm>
              <a:off x="3412393" y="595004"/>
              <a:ext cx="5403629" cy="533241"/>
            </a:xfrm>
            <a:prstGeom prst="roundRect">
              <a:avLst>
                <a:gd name="adj" fmla="val 0"/>
              </a:avLst>
            </a:prstGeom>
            <a:solidFill>
              <a:srgbClr val="DC302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Montserrat" pitchFamily="2" charset="77"/>
                </a:rPr>
                <a:t>COMMUNICATION</a:t>
              </a:r>
            </a:p>
          </p:txBody>
        </p:sp>
      </p:grpSp>
      <p:pic>
        <p:nvPicPr>
          <p:cNvPr id="5" name="Drawing 4">
            <a:extLst>
              <a:ext uri="{FF2B5EF4-FFF2-40B4-BE49-F238E27FC236}">
                <a16:creationId xmlns:a16="http://schemas.microsoft.com/office/drawing/2014/main" id="{74302AF1-FE1F-41BE-B9E8-6CE875C244B1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4"/>
          <a:srcRect t="9068" b="9068"/>
          <a:stretch/>
        </p:blipFill>
        <p:spPr>
          <a:xfrm>
            <a:off x="3153966" y="2745692"/>
            <a:ext cx="7557056" cy="4129200"/>
          </a:xfrm>
          <a:custGeom>
            <a:avLst/>
            <a:gdLst>
              <a:gd name="connsiteX0" fmla="*/ 3193200 w 6386400"/>
              <a:gd name="connsiteY0" fmla="*/ 0 h 3489968"/>
              <a:gd name="connsiteX1" fmla="*/ 6386400 w 6386400"/>
              <a:gd name="connsiteY1" fmla="*/ 3193200 h 3489968"/>
              <a:gd name="connsiteX2" fmla="*/ 6371414 w 6386400"/>
              <a:gd name="connsiteY2" fmla="*/ 3489968 h 3489968"/>
              <a:gd name="connsiteX3" fmla="*/ 14986 w 6386400"/>
              <a:gd name="connsiteY3" fmla="*/ 3489968 h 3489968"/>
              <a:gd name="connsiteX4" fmla="*/ 0 w 6386400"/>
              <a:gd name="connsiteY4" fmla="*/ 3193200 h 3489968"/>
              <a:gd name="connsiteX5" fmla="*/ 3193200 w 6386400"/>
              <a:gd name="connsiteY5" fmla="*/ 0 h 348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6400" h="3489968">
                <a:moveTo>
                  <a:pt x="3193200" y="0"/>
                </a:moveTo>
                <a:cubicBezTo>
                  <a:pt x="4956756" y="0"/>
                  <a:pt x="6386400" y="1429644"/>
                  <a:pt x="6386400" y="3193200"/>
                </a:cubicBezTo>
                <a:lnTo>
                  <a:pt x="6371414" y="3489968"/>
                </a:lnTo>
                <a:lnTo>
                  <a:pt x="14986" y="3489968"/>
                </a:lnTo>
                <a:lnTo>
                  <a:pt x="0" y="3193200"/>
                </a:lnTo>
                <a:cubicBezTo>
                  <a:pt x="0" y="1429644"/>
                  <a:pt x="1429644" y="0"/>
                  <a:pt x="3193200" y="0"/>
                </a:cubicBezTo>
                <a:close/>
              </a:path>
            </a:pathLst>
          </a:custGeom>
          <a:ln w="1270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755173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BDE5FD-73F1-1108-E79C-CFFE87F5D9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09800" y="320401"/>
            <a:ext cx="7772400" cy="6217920"/>
          </a:xfrm>
          <a:prstGeom prst="rect">
            <a:avLst/>
          </a:prstGeom>
        </p:spPr>
      </p:pic>
      <p:sp>
        <p:nvSpPr>
          <p:cNvPr id="2" name="Rectangle: rounded corners 1534">
            <a:extLst>
              <a:ext uri="{FF2B5EF4-FFF2-40B4-BE49-F238E27FC236}">
                <a16:creationId xmlns:a16="http://schemas.microsoft.com/office/drawing/2014/main" id="{68310B9E-3A26-A47E-75E9-06C88E092AE2}"/>
              </a:ext>
            </a:extLst>
          </p:cNvPr>
          <p:cNvSpPr/>
          <p:nvPr/>
        </p:nvSpPr>
        <p:spPr>
          <a:xfrm rot="21101431">
            <a:off x="417459" y="636967"/>
            <a:ext cx="4431009" cy="551794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Montserrat" pitchFamily="2" charset="77"/>
              </a:rPr>
              <a:t>STAKEHOLDERS</a:t>
            </a:r>
          </a:p>
        </p:txBody>
      </p:sp>
    </p:spTree>
    <p:extLst>
      <p:ext uri="{BB962C8B-B14F-4D97-AF65-F5344CB8AC3E}">
        <p14:creationId xmlns:p14="http://schemas.microsoft.com/office/powerpoint/2010/main" val="3493194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A581F-29F5-CA01-EAD9-1EA8A51AB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394457E2-13BC-65D1-A50E-B48E9AD40C26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50B50972-EFCC-A94F-4910-8049C3FB71E3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Heading 15">
            <a:extLst>
              <a:ext uri="{FF2B5EF4-FFF2-40B4-BE49-F238E27FC236}">
                <a16:creationId xmlns:a16="http://schemas.microsoft.com/office/drawing/2014/main" id="{146648B8-619E-458E-D03D-87F70BDE4B62}"/>
              </a:ext>
            </a:extLst>
          </p:cNvPr>
          <p:cNvSpPr txBox="1">
            <a:spLocks/>
          </p:cNvSpPr>
          <p:nvPr/>
        </p:nvSpPr>
        <p:spPr>
          <a:xfrm>
            <a:off x="1446831" y="3107860"/>
            <a:ext cx="9298338" cy="64228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4000" b="1" dirty="0">
                <a:latin typeface="Montserrat SemiBold" pitchFamily="2" charset="77"/>
              </a:rPr>
              <a:t>You have a hotel wide power cut.</a:t>
            </a:r>
            <a:endParaRPr lang="en-GB" sz="2200" b="1" dirty="0">
              <a:latin typeface="Montserrat SemiBold" pitchFamily="2" charset="77"/>
            </a:endParaRPr>
          </a:p>
        </p:txBody>
      </p:sp>
      <p:sp>
        <p:nvSpPr>
          <p:cNvPr id="2" name="Rectangle: rounded corners 1534">
            <a:extLst>
              <a:ext uri="{FF2B5EF4-FFF2-40B4-BE49-F238E27FC236}">
                <a16:creationId xmlns:a16="http://schemas.microsoft.com/office/drawing/2014/main" id="{8758534B-C8AE-203A-D82E-77B6246E0033}"/>
              </a:ext>
            </a:extLst>
          </p:cNvPr>
          <p:cNvSpPr/>
          <p:nvPr/>
        </p:nvSpPr>
        <p:spPr>
          <a:xfrm rot="21101431">
            <a:off x="417459" y="636967"/>
            <a:ext cx="4431009" cy="551794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Montserrat" pitchFamily="2" charset="77"/>
              </a:rPr>
              <a:t>STAKEHOLDERS</a:t>
            </a:r>
          </a:p>
        </p:txBody>
      </p:sp>
    </p:spTree>
    <p:extLst>
      <p:ext uri="{BB962C8B-B14F-4D97-AF65-F5344CB8AC3E}">
        <p14:creationId xmlns:p14="http://schemas.microsoft.com/office/powerpoint/2010/main" val="2387478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A581F-29F5-CA01-EAD9-1EA8A51AB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394457E2-13BC-65D1-A50E-B48E9AD40C26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50B50972-EFCC-A94F-4910-8049C3FB71E3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Heading 15">
            <a:extLst>
              <a:ext uri="{FF2B5EF4-FFF2-40B4-BE49-F238E27FC236}">
                <a16:creationId xmlns:a16="http://schemas.microsoft.com/office/drawing/2014/main" id="{146648B8-619E-458E-D03D-87F70BDE4B62}"/>
              </a:ext>
            </a:extLst>
          </p:cNvPr>
          <p:cNvSpPr txBox="1">
            <a:spLocks/>
          </p:cNvSpPr>
          <p:nvPr/>
        </p:nvSpPr>
        <p:spPr>
          <a:xfrm>
            <a:off x="1446831" y="2759854"/>
            <a:ext cx="9298338" cy="133829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4000" b="1" dirty="0">
                <a:latin typeface="Montserrat SemiBold" pitchFamily="2" charset="77"/>
              </a:rPr>
              <a:t>You are planning a </a:t>
            </a:r>
          </a:p>
          <a:p>
            <a:pPr algn="ctr">
              <a:lnSpc>
                <a:spcPct val="100000"/>
              </a:lnSpc>
            </a:pPr>
            <a:r>
              <a:rPr lang="en-GB" sz="4000" b="1" dirty="0">
                <a:latin typeface="Montserrat SemiBold" pitchFamily="2" charset="77"/>
              </a:rPr>
              <a:t>team restructure.</a:t>
            </a:r>
            <a:endParaRPr lang="en-GB" sz="2200" b="1" dirty="0">
              <a:latin typeface="Montserrat SemiBold" pitchFamily="2" charset="77"/>
            </a:endParaRPr>
          </a:p>
        </p:txBody>
      </p:sp>
      <p:sp>
        <p:nvSpPr>
          <p:cNvPr id="2" name="Rectangle: rounded corners 1534">
            <a:extLst>
              <a:ext uri="{FF2B5EF4-FFF2-40B4-BE49-F238E27FC236}">
                <a16:creationId xmlns:a16="http://schemas.microsoft.com/office/drawing/2014/main" id="{ED44FB7E-E09D-B255-E75C-A3C09B775B72}"/>
              </a:ext>
            </a:extLst>
          </p:cNvPr>
          <p:cNvSpPr/>
          <p:nvPr/>
        </p:nvSpPr>
        <p:spPr>
          <a:xfrm rot="21101431">
            <a:off x="417459" y="636967"/>
            <a:ext cx="4431009" cy="551794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Montserrat" pitchFamily="2" charset="77"/>
              </a:rPr>
              <a:t>STAKEHOLDERS</a:t>
            </a:r>
          </a:p>
        </p:txBody>
      </p:sp>
    </p:spTree>
    <p:extLst>
      <p:ext uri="{BB962C8B-B14F-4D97-AF65-F5344CB8AC3E}">
        <p14:creationId xmlns:p14="http://schemas.microsoft.com/office/powerpoint/2010/main" val="732856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A581F-29F5-CA01-EAD9-1EA8A51AB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394457E2-13BC-65D1-A50E-B48E9AD40C26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50B50972-EFCC-A94F-4910-8049C3FB71E3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Heading 15">
            <a:extLst>
              <a:ext uri="{FF2B5EF4-FFF2-40B4-BE49-F238E27FC236}">
                <a16:creationId xmlns:a16="http://schemas.microsoft.com/office/drawing/2014/main" id="{146648B8-619E-458E-D03D-87F70BDE4B62}"/>
              </a:ext>
            </a:extLst>
          </p:cNvPr>
          <p:cNvSpPr txBox="1">
            <a:spLocks/>
          </p:cNvSpPr>
          <p:nvPr/>
        </p:nvSpPr>
        <p:spPr>
          <a:xfrm>
            <a:off x="1446831" y="2759854"/>
            <a:ext cx="9298338" cy="133829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4000" b="1" dirty="0">
                <a:latin typeface="Montserrat SemiBold" pitchFamily="2" charset="77"/>
              </a:rPr>
              <a:t>Preparing for a sudden influx of guests for a state funeral.</a:t>
            </a:r>
            <a:endParaRPr lang="en-GB" sz="2200" b="1" dirty="0">
              <a:latin typeface="Montserrat SemiBold" pitchFamily="2" charset="77"/>
            </a:endParaRPr>
          </a:p>
        </p:txBody>
      </p:sp>
      <p:sp>
        <p:nvSpPr>
          <p:cNvPr id="2" name="Rectangle: rounded corners 1534">
            <a:extLst>
              <a:ext uri="{FF2B5EF4-FFF2-40B4-BE49-F238E27FC236}">
                <a16:creationId xmlns:a16="http://schemas.microsoft.com/office/drawing/2014/main" id="{9A20EE6E-8297-94D6-C105-12ADBA9A8A13}"/>
              </a:ext>
            </a:extLst>
          </p:cNvPr>
          <p:cNvSpPr/>
          <p:nvPr/>
        </p:nvSpPr>
        <p:spPr>
          <a:xfrm rot="21101431">
            <a:off x="417459" y="636967"/>
            <a:ext cx="4431009" cy="551794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Montserrat" pitchFamily="2" charset="77"/>
              </a:rPr>
              <a:t>STAKEHOLDERS</a:t>
            </a:r>
          </a:p>
        </p:txBody>
      </p:sp>
    </p:spTree>
    <p:extLst>
      <p:ext uri="{BB962C8B-B14F-4D97-AF65-F5344CB8AC3E}">
        <p14:creationId xmlns:p14="http://schemas.microsoft.com/office/powerpoint/2010/main" val="1948818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A581F-29F5-CA01-EAD9-1EA8A51AB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394457E2-13BC-65D1-A50E-B48E9AD40C26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50B50972-EFCC-A94F-4910-8049C3FB71E3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Heading 15">
            <a:extLst>
              <a:ext uri="{FF2B5EF4-FFF2-40B4-BE49-F238E27FC236}">
                <a16:creationId xmlns:a16="http://schemas.microsoft.com/office/drawing/2014/main" id="{146648B8-619E-458E-D03D-87F70BDE4B62}"/>
              </a:ext>
            </a:extLst>
          </p:cNvPr>
          <p:cNvSpPr txBox="1">
            <a:spLocks/>
          </p:cNvSpPr>
          <p:nvPr/>
        </p:nvSpPr>
        <p:spPr>
          <a:xfrm>
            <a:off x="1446831" y="2956819"/>
            <a:ext cx="9298338" cy="133829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4000" b="1" dirty="0">
                <a:latin typeface="Montserrat SemiBold" pitchFamily="2" charset="77"/>
              </a:rPr>
              <a:t>A guest claims to have food poisoning from </a:t>
            </a:r>
            <a:r>
              <a:rPr lang="en-GB" sz="4000" b="1" dirty="0" err="1">
                <a:latin typeface="Montserrat SemiBold" pitchFamily="2" charset="77"/>
              </a:rPr>
              <a:t>Sette</a:t>
            </a:r>
            <a:r>
              <a:rPr lang="en-GB" sz="4000" b="1" dirty="0">
                <a:latin typeface="Montserrat SemiBold" pitchFamily="2" charset="77"/>
              </a:rPr>
              <a:t>.</a:t>
            </a:r>
            <a:endParaRPr lang="en-GB" sz="2200" b="1" dirty="0">
              <a:latin typeface="Montserrat SemiBold" pitchFamily="2" charset="77"/>
            </a:endParaRPr>
          </a:p>
        </p:txBody>
      </p:sp>
      <p:sp>
        <p:nvSpPr>
          <p:cNvPr id="2" name="Rectangle: rounded corners 1534">
            <a:extLst>
              <a:ext uri="{FF2B5EF4-FFF2-40B4-BE49-F238E27FC236}">
                <a16:creationId xmlns:a16="http://schemas.microsoft.com/office/drawing/2014/main" id="{6CA6D426-20FF-501F-FA7B-354FC49F72AA}"/>
              </a:ext>
            </a:extLst>
          </p:cNvPr>
          <p:cNvSpPr/>
          <p:nvPr/>
        </p:nvSpPr>
        <p:spPr>
          <a:xfrm rot="21101431">
            <a:off x="417459" y="636967"/>
            <a:ext cx="4431009" cy="551794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Montserrat" pitchFamily="2" charset="77"/>
              </a:rPr>
              <a:t>STAKEHOLDERS</a:t>
            </a:r>
          </a:p>
        </p:txBody>
      </p:sp>
    </p:spTree>
    <p:extLst>
      <p:ext uri="{BB962C8B-B14F-4D97-AF65-F5344CB8AC3E}">
        <p14:creationId xmlns:p14="http://schemas.microsoft.com/office/powerpoint/2010/main" val="3727015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534">
            <a:extLst>
              <a:ext uri="{FF2B5EF4-FFF2-40B4-BE49-F238E27FC236}">
                <a16:creationId xmlns:a16="http://schemas.microsoft.com/office/drawing/2014/main" id="{200B67A6-484C-2EFB-9C8E-E963AA820D9E}"/>
              </a:ext>
            </a:extLst>
          </p:cNvPr>
          <p:cNvSpPr/>
          <p:nvPr/>
        </p:nvSpPr>
        <p:spPr>
          <a:xfrm rot="21101431">
            <a:off x="2492390" y="2945687"/>
            <a:ext cx="7339742" cy="966626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Montserrat" pitchFamily="2" charset="77"/>
              </a:rPr>
              <a:t>THE QUESTION</a:t>
            </a:r>
          </a:p>
        </p:txBody>
      </p:sp>
    </p:spTree>
    <p:extLst>
      <p:ext uri="{BB962C8B-B14F-4D97-AF65-F5344CB8AC3E}">
        <p14:creationId xmlns:p14="http://schemas.microsoft.com/office/powerpoint/2010/main" val="3421475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A581F-29F5-CA01-EAD9-1EA8A51AB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394457E2-13BC-65D1-A50E-B48E9AD40C26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50B50972-EFCC-A94F-4910-8049C3FB71E3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Heading 15">
            <a:extLst>
              <a:ext uri="{FF2B5EF4-FFF2-40B4-BE49-F238E27FC236}">
                <a16:creationId xmlns:a16="http://schemas.microsoft.com/office/drawing/2014/main" id="{146648B8-619E-458E-D03D-87F70BDE4B62}"/>
              </a:ext>
            </a:extLst>
          </p:cNvPr>
          <p:cNvSpPr txBox="1">
            <a:spLocks/>
          </p:cNvSpPr>
          <p:nvPr/>
        </p:nvSpPr>
        <p:spPr>
          <a:xfrm>
            <a:off x="1446831" y="2882798"/>
            <a:ext cx="9298338" cy="133829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4000" b="1" dirty="0">
                <a:latin typeface="Montserrat SemiBold" pitchFamily="2" charset="77"/>
              </a:rPr>
              <a:t>If people do not feel listened to </a:t>
            </a:r>
          </a:p>
          <a:p>
            <a:pPr algn="ctr">
              <a:lnSpc>
                <a:spcPct val="100000"/>
              </a:lnSpc>
            </a:pPr>
            <a:r>
              <a:rPr lang="en-GB" sz="4000" b="1" dirty="0">
                <a:latin typeface="Montserrat SemiBold" pitchFamily="2" charset="77"/>
              </a:rPr>
              <a:t>they will stop sharing. </a:t>
            </a:r>
            <a:endParaRPr lang="en-GB" sz="2200" b="1" dirty="0">
              <a:latin typeface="Montserrat SemiBold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37EDC7-F095-1F37-DD6C-4FCF24610DA7}"/>
              </a:ext>
            </a:extLst>
          </p:cNvPr>
          <p:cNvSpPr/>
          <p:nvPr/>
        </p:nvSpPr>
        <p:spPr>
          <a:xfrm>
            <a:off x="7335079" y="2904037"/>
            <a:ext cx="2232991" cy="59489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Montserrat" pitchFamily="2" charset="77"/>
              </a:rPr>
              <a:t>listened</a:t>
            </a:r>
            <a:endParaRPr lang="en-US" sz="4000"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A2BFF4-A26F-EF4B-F9A5-5F8DCA1DAAC7}"/>
              </a:ext>
            </a:extLst>
          </p:cNvPr>
          <p:cNvSpPr txBox="1"/>
          <p:nvPr/>
        </p:nvSpPr>
        <p:spPr>
          <a:xfrm rot="21208860">
            <a:off x="929189" y="444375"/>
            <a:ext cx="2233173" cy="641201"/>
          </a:xfrm>
          <a:prstGeom prst="rect">
            <a:avLst/>
          </a:prstGeom>
          <a:solidFill>
            <a:srgbClr val="DC3024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GB" sz="4400" dirty="0">
                <a:latin typeface="Montserrat" pitchFamily="2" charset="77"/>
              </a:rPr>
              <a:t>ACTIVE</a:t>
            </a:r>
            <a:endParaRPr lang="en-US" sz="4400" dirty="0">
              <a:latin typeface="Montserra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E3FF2E-E4EB-0EE2-C11C-06B0E0A7FD5B}"/>
              </a:ext>
            </a:extLst>
          </p:cNvPr>
          <p:cNvSpPr txBox="1"/>
          <p:nvPr/>
        </p:nvSpPr>
        <p:spPr>
          <a:xfrm rot="21208860">
            <a:off x="563926" y="1129518"/>
            <a:ext cx="3164897" cy="641201"/>
          </a:xfrm>
          <a:prstGeom prst="rect">
            <a:avLst/>
          </a:prstGeom>
          <a:solidFill>
            <a:srgbClr val="DC3024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GB" sz="4400" dirty="0">
                <a:latin typeface="Montserrat" pitchFamily="2" charset="77"/>
              </a:rPr>
              <a:t>LISTENING</a:t>
            </a:r>
            <a:endParaRPr lang="en-US" sz="44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23256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A32B1F69-144C-7513-363F-A963A813319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-3126783" y="-1956724"/>
            <a:ext cx="10805851" cy="10805851"/>
          </a:xfrm>
          <a:prstGeom prst="rect">
            <a:avLst/>
          </a:prstGeo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830E4D71-1C09-4CD9-70F8-F55438C14601}"/>
              </a:ext>
            </a:extLst>
          </p:cNvPr>
          <p:cNvPicPr>
            <a:picLocks noGrp="1" noChangeAspect="1"/>
          </p:cNvPicPr>
          <p:nvPr>
            <p:ph type="pic" idx="29"/>
          </p:nvPr>
        </p:nvPicPr>
        <p:blipFill>
          <a:blip r:embed="rId4"/>
          <a:srcRect l="16674" r="16674"/>
          <a:stretch/>
        </p:blipFill>
        <p:spPr>
          <a:xfrm>
            <a:off x="2512348" y="520248"/>
            <a:ext cx="8833104" cy="8835073"/>
          </a:xfrm>
          <a:ln w="127000">
            <a:solidFill>
              <a:srgbClr val="DC3024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0D57B2-BD41-F78D-4A04-752A758C33FA}"/>
              </a:ext>
            </a:extLst>
          </p:cNvPr>
          <p:cNvSpPr txBox="1"/>
          <p:nvPr/>
        </p:nvSpPr>
        <p:spPr>
          <a:xfrm rot="21208860">
            <a:off x="1893843" y="2173995"/>
            <a:ext cx="2233173" cy="641201"/>
          </a:xfrm>
          <a:prstGeom prst="rect">
            <a:avLst/>
          </a:prstGeom>
          <a:solidFill>
            <a:srgbClr val="DC3024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GB" sz="4400" dirty="0">
                <a:latin typeface="Montserrat" pitchFamily="2" charset="77"/>
              </a:rPr>
              <a:t>ACTIVE</a:t>
            </a:r>
            <a:endParaRPr lang="en-US" sz="4400" dirty="0">
              <a:latin typeface="Montserrat" pitchFamily="2" charset="77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B17023A-2AD2-874E-8A58-CE97678BDF96}"/>
              </a:ext>
            </a:extLst>
          </p:cNvPr>
          <p:cNvSpPr/>
          <p:nvPr/>
        </p:nvSpPr>
        <p:spPr>
          <a:xfrm>
            <a:off x="4870311" y="4937784"/>
            <a:ext cx="9088024" cy="9088024"/>
          </a:xfrm>
          <a:prstGeom prst="ellipse">
            <a:avLst/>
          </a:prstGeom>
          <a:noFill/>
          <a:ln w="63500" cap="rnd">
            <a:solidFill>
              <a:schemeClr val="tx1">
                <a:lumMod val="85000"/>
                <a:alpha val="80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C7E35F-7F66-7D84-7761-669C04722635}"/>
              </a:ext>
            </a:extLst>
          </p:cNvPr>
          <p:cNvSpPr txBox="1"/>
          <p:nvPr/>
        </p:nvSpPr>
        <p:spPr>
          <a:xfrm rot="21208860">
            <a:off x="1528580" y="2859138"/>
            <a:ext cx="3164897" cy="641201"/>
          </a:xfrm>
          <a:prstGeom prst="rect">
            <a:avLst/>
          </a:prstGeom>
          <a:solidFill>
            <a:srgbClr val="DC3024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GB" sz="4400" dirty="0">
                <a:latin typeface="Montserrat" pitchFamily="2" charset="77"/>
              </a:rPr>
              <a:t>LISTENING</a:t>
            </a:r>
            <a:endParaRPr lang="en-US" sz="44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11700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41">
            <a:extLst>
              <a:ext uri="{FF2B5EF4-FFF2-40B4-BE49-F238E27FC236}">
                <a16:creationId xmlns:a16="http://schemas.microsoft.com/office/drawing/2014/main" id="{BD82AEE8-9020-22E2-2AFE-645BC2010FE3}"/>
              </a:ext>
            </a:extLst>
          </p:cNvPr>
          <p:cNvSpPr/>
          <p:nvPr/>
        </p:nvSpPr>
        <p:spPr>
          <a:xfrm>
            <a:off x="1193419" y="1948306"/>
            <a:ext cx="9805162" cy="134947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solidFill>
              <a:srgbClr val="FFDD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" panose="00000500000000000000" pitchFamily="2" charset="0"/>
              </a:rPr>
              <a:t>Cognitive: </a:t>
            </a:r>
            <a:r>
              <a:rPr lang="en-US" sz="16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" panose="00000500000000000000" pitchFamily="2" charset="0"/>
              </a:rPr>
              <a:t>Pay attention to all the information, both explicit and implicit,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" panose="00000500000000000000" pitchFamily="2" charset="0"/>
              </a:rPr>
              <a:t>that you are receiving from the other person, comprehending,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" panose="00000500000000000000" pitchFamily="2" charset="0"/>
              </a:rPr>
              <a:t>and integrating that information</a:t>
            </a:r>
            <a:endParaRPr lang="en-US" sz="1600" dirty="0">
              <a:solidFill>
                <a:schemeClr val="bg1"/>
              </a:solidFill>
              <a:latin typeface=""/>
              <a:ea typeface="Roboto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8" name="Rectangle: rounded corners 41">
            <a:extLst>
              <a:ext uri="{FF2B5EF4-FFF2-40B4-BE49-F238E27FC236}">
                <a16:creationId xmlns:a16="http://schemas.microsoft.com/office/drawing/2014/main" id="{8552DF7C-4DEE-2A5B-DCE0-8C92A8BBC9C9}"/>
              </a:ext>
            </a:extLst>
          </p:cNvPr>
          <p:cNvSpPr/>
          <p:nvPr/>
        </p:nvSpPr>
        <p:spPr>
          <a:xfrm>
            <a:off x="1193419" y="3478799"/>
            <a:ext cx="9805162" cy="1176596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" panose="00000500000000000000" pitchFamily="2" charset="0"/>
              </a:rPr>
              <a:t>Emotional: </a:t>
            </a:r>
            <a:r>
              <a:rPr lang="en-US" sz="16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" panose="00000500000000000000" pitchFamily="2" charset="0"/>
              </a:rPr>
              <a:t>Stay calm and compassionate during the conversation,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" panose="00000500000000000000" pitchFamily="2" charset="0"/>
              </a:rPr>
              <a:t>including managing any emotional reactions (annoyance, boredom)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" panose="00000500000000000000" pitchFamily="2" charset="0"/>
              </a:rPr>
              <a:t>you might experience</a:t>
            </a:r>
            <a:endParaRPr lang="en-US" sz="1600" dirty="0">
              <a:solidFill>
                <a:schemeClr val="bg1"/>
              </a:solidFill>
              <a:latin typeface=""/>
              <a:ea typeface="Roboto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9" name="Rectangle: rounded corners 41">
            <a:extLst>
              <a:ext uri="{FF2B5EF4-FFF2-40B4-BE49-F238E27FC236}">
                <a16:creationId xmlns:a16="http://schemas.microsoft.com/office/drawing/2014/main" id="{D5489972-A62B-0F7D-32D0-3CAA96E4186D}"/>
              </a:ext>
            </a:extLst>
          </p:cNvPr>
          <p:cNvSpPr/>
          <p:nvPr/>
        </p:nvSpPr>
        <p:spPr>
          <a:xfrm>
            <a:off x="1193419" y="4836417"/>
            <a:ext cx="9805162" cy="763143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" panose="00000500000000000000" pitchFamily="2" charset="0"/>
              </a:rPr>
              <a:t>Behavioral: </a:t>
            </a:r>
            <a:r>
              <a:rPr lang="en-US" sz="16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" panose="00000500000000000000" pitchFamily="2" charset="0"/>
              </a:rPr>
              <a:t>Conveying interest and comprehension verbally and nonverbally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793EEB-1338-3D88-F42B-F1E8B6105DA8}"/>
              </a:ext>
            </a:extLst>
          </p:cNvPr>
          <p:cNvSpPr txBox="1"/>
          <p:nvPr/>
        </p:nvSpPr>
        <p:spPr>
          <a:xfrm rot="21208860">
            <a:off x="929189" y="444375"/>
            <a:ext cx="2233173" cy="641201"/>
          </a:xfrm>
          <a:prstGeom prst="rect">
            <a:avLst/>
          </a:prstGeom>
          <a:solidFill>
            <a:srgbClr val="DC3024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GB" sz="4400" dirty="0">
                <a:latin typeface="Montserrat" pitchFamily="2" charset="77"/>
              </a:rPr>
              <a:t>ACTIVE</a:t>
            </a:r>
            <a:endParaRPr lang="en-US" sz="4400" dirty="0">
              <a:latin typeface="Montserra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8F9145-FB4D-CEF7-F825-2D09ED600553}"/>
              </a:ext>
            </a:extLst>
          </p:cNvPr>
          <p:cNvSpPr txBox="1"/>
          <p:nvPr/>
        </p:nvSpPr>
        <p:spPr>
          <a:xfrm rot="21208860">
            <a:off x="563926" y="1129518"/>
            <a:ext cx="3164897" cy="641201"/>
          </a:xfrm>
          <a:prstGeom prst="rect">
            <a:avLst/>
          </a:prstGeom>
          <a:solidFill>
            <a:srgbClr val="DC3024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GB" sz="4400" dirty="0">
                <a:latin typeface="Montserrat" pitchFamily="2" charset="77"/>
              </a:rPr>
              <a:t>LISTENING</a:t>
            </a:r>
            <a:endParaRPr lang="en-US" sz="44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5091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8" grpId="0" animBg="1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534">
            <a:extLst>
              <a:ext uri="{FF2B5EF4-FFF2-40B4-BE49-F238E27FC236}">
                <a16:creationId xmlns:a16="http://schemas.microsoft.com/office/drawing/2014/main" id="{200B67A6-484C-2EFB-9C8E-E963AA820D9E}"/>
              </a:ext>
            </a:extLst>
          </p:cNvPr>
          <p:cNvSpPr/>
          <p:nvPr/>
        </p:nvSpPr>
        <p:spPr>
          <a:xfrm rot="21101431">
            <a:off x="2435558" y="2945687"/>
            <a:ext cx="7320884" cy="966626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Montserrat" pitchFamily="2" charset="77"/>
              </a:rPr>
              <a:t>STORYTELLING</a:t>
            </a:r>
          </a:p>
        </p:txBody>
      </p:sp>
    </p:spTree>
    <p:extLst>
      <p:ext uri="{BB962C8B-B14F-4D97-AF65-F5344CB8AC3E}">
        <p14:creationId xmlns:p14="http://schemas.microsoft.com/office/powerpoint/2010/main" val="3173197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A8FFF1E1-8D36-4D6A-B3E3-5A9F515A919E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A7AD131A-39C8-4739-838D-C154A39D0E2F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F9621E6-45A3-1369-C02C-79A08E8A4278}"/>
              </a:ext>
            </a:extLst>
          </p:cNvPr>
          <p:cNvGrpSpPr/>
          <p:nvPr/>
        </p:nvGrpSpPr>
        <p:grpSpPr>
          <a:xfrm>
            <a:off x="-623333" y="553813"/>
            <a:ext cx="7696198" cy="641201"/>
            <a:chOff x="223086" y="862261"/>
            <a:chExt cx="7696198" cy="641201"/>
          </a:xfrm>
        </p:grpSpPr>
        <p:sp>
          <p:nvSpPr>
            <p:cNvPr id="7" name="Rectangle: rounded corners 1534">
              <a:extLst>
                <a:ext uri="{FF2B5EF4-FFF2-40B4-BE49-F238E27FC236}">
                  <a16:creationId xmlns:a16="http://schemas.microsoft.com/office/drawing/2014/main" id="{E3B8B040-A0AF-43D8-C0A8-AE5607113266}"/>
                </a:ext>
              </a:extLst>
            </p:cNvPr>
            <p:cNvSpPr/>
            <p:nvPr/>
          </p:nvSpPr>
          <p:spPr>
            <a:xfrm rot="21208860">
              <a:off x="2050480" y="885708"/>
              <a:ext cx="4027618" cy="533241"/>
            </a:xfrm>
            <a:prstGeom prst="roundRect">
              <a:avLst>
                <a:gd name="adj" fmla="val 0"/>
              </a:avLst>
            </a:prstGeom>
            <a:solidFill>
              <a:srgbClr val="DC302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03D7CE-4BFF-3CB6-8BE1-778C09910152}"/>
                </a:ext>
              </a:extLst>
            </p:cNvPr>
            <p:cNvSpPr txBox="1"/>
            <p:nvPr/>
          </p:nvSpPr>
          <p:spPr>
            <a:xfrm rot="21208860">
              <a:off x="223086" y="862261"/>
              <a:ext cx="7696198" cy="6412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5000"/>
                </a:lnSpc>
              </a:pPr>
              <a:r>
                <a:rPr lang="en-GB" sz="4400" dirty="0">
                  <a:latin typeface="Montserrat" pitchFamily="2" charset="77"/>
                </a:rPr>
                <a:t>SIX SESSIONS</a:t>
              </a:r>
              <a:endParaRPr lang="en-US" sz="4400" dirty="0">
                <a:latin typeface="Montserrat" pitchFamily="2" charset="77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EF1824D-A3EB-9DD9-8BDF-0881FE082599}"/>
              </a:ext>
            </a:extLst>
          </p:cNvPr>
          <p:cNvGrpSpPr/>
          <p:nvPr/>
        </p:nvGrpSpPr>
        <p:grpSpPr>
          <a:xfrm>
            <a:off x="2262859" y="2112414"/>
            <a:ext cx="1993874" cy="1491500"/>
            <a:chOff x="1230892" y="2668541"/>
            <a:chExt cx="1993874" cy="149150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060F3A0-540F-4ECF-AB4D-AD9260A9D55A}"/>
                </a:ext>
              </a:extLst>
            </p:cNvPr>
            <p:cNvSpPr/>
            <p:nvPr/>
          </p:nvSpPr>
          <p:spPr>
            <a:xfrm>
              <a:off x="1809093" y="2668541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67FC18B-0439-4FD0-8700-C60DD17E509A}"/>
                </a:ext>
              </a:extLst>
            </p:cNvPr>
            <p:cNvSpPr/>
            <p:nvPr/>
          </p:nvSpPr>
          <p:spPr>
            <a:xfrm>
              <a:off x="1874827" y="2731894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		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852E5F15-FBCD-42EC-BF47-C11D71EC89D2}"/>
                </a:ext>
              </a:extLst>
            </p:cNvPr>
            <p:cNvSpPr/>
            <p:nvPr/>
          </p:nvSpPr>
          <p:spPr>
            <a:xfrm>
              <a:off x="1230892" y="3647307"/>
              <a:ext cx="199387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Understanding Your Style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4F33168-26F3-280E-6F43-1C57AC840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flipH="1">
              <a:off x="2004603" y="2847506"/>
              <a:ext cx="451050" cy="451050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9C6E464-A8B2-CEFD-B385-B80FC0BA624C}"/>
              </a:ext>
            </a:extLst>
          </p:cNvPr>
          <p:cNvGrpSpPr/>
          <p:nvPr/>
        </p:nvGrpSpPr>
        <p:grpSpPr>
          <a:xfrm>
            <a:off x="5248929" y="2112414"/>
            <a:ext cx="1993874" cy="1491500"/>
            <a:chOff x="3809673" y="2668541"/>
            <a:chExt cx="1993874" cy="14915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CA4985B-5E5E-4C93-80A3-7B67C11C67F0}"/>
                </a:ext>
              </a:extLst>
            </p:cNvPr>
            <p:cNvGrpSpPr/>
            <p:nvPr/>
          </p:nvGrpSpPr>
          <p:grpSpPr>
            <a:xfrm>
              <a:off x="4387875" y="2668541"/>
              <a:ext cx="837470" cy="837470"/>
              <a:chOff x="5677265" y="-262406"/>
              <a:chExt cx="837470" cy="837470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C9AC7C31-A955-4A64-ADCA-BD12E1C92D5C}"/>
                  </a:ext>
                </a:extLst>
              </p:cNvPr>
              <p:cNvSpPr/>
              <p:nvPr/>
            </p:nvSpPr>
            <p:spPr>
              <a:xfrm>
                <a:off x="5677265" y="-262406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FA97F329-8CC4-4B58-B770-74C6E74AD24D}"/>
                  </a:ext>
                </a:extLst>
              </p:cNvPr>
              <p:cNvSpPr/>
              <p:nvPr/>
            </p:nvSpPr>
            <p:spPr>
              <a:xfrm>
                <a:off x="5742999" y="-199053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CDE5F38E-DAEE-4F9C-B163-17D8E00646DC}"/>
                </a:ext>
              </a:extLst>
            </p:cNvPr>
            <p:cNvSpPr/>
            <p:nvPr/>
          </p:nvSpPr>
          <p:spPr>
            <a:xfrm>
              <a:off x="3809673" y="3647307"/>
              <a:ext cx="199387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Egoless leadership</a:t>
              </a: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6764B6C7-C81D-9D80-13AB-D611BBF2C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591036" y="2847506"/>
              <a:ext cx="429558" cy="429558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0DD0795-10F7-A37A-6BEF-9EA091D0CF17}"/>
              </a:ext>
            </a:extLst>
          </p:cNvPr>
          <p:cNvGrpSpPr/>
          <p:nvPr/>
        </p:nvGrpSpPr>
        <p:grpSpPr>
          <a:xfrm>
            <a:off x="8234999" y="2112414"/>
            <a:ext cx="2047434" cy="1491500"/>
            <a:chOff x="6388453" y="2668541"/>
            <a:chExt cx="2047434" cy="14915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E18183D-0D4A-4DBA-B012-05974D0CA0A6}"/>
                </a:ext>
              </a:extLst>
            </p:cNvPr>
            <p:cNvGrpSpPr/>
            <p:nvPr/>
          </p:nvGrpSpPr>
          <p:grpSpPr>
            <a:xfrm>
              <a:off x="6966655" y="2668541"/>
              <a:ext cx="837470" cy="837470"/>
              <a:chOff x="7963591" y="-26894"/>
              <a:chExt cx="837470" cy="837470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1B2875AE-0A43-40C6-B22E-E71B4BED13DD}"/>
                  </a:ext>
                </a:extLst>
              </p:cNvPr>
              <p:cNvSpPr/>
              <p:nvPr/>
            </p:nvSpPr>
            <p:spPr>
              <a:xfrm>
                <a:off x="7963591" y="-26894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D7CCFC4A-0C22-4792-8114-6E7770FF2044}"/>
                  </a:ext>
                </a:extLst>
              </p:cNvPr>
              <p:cNvSpPr/>
              <p:nvPr/>
            </p:nvSpPr>
            <p:spPr>
              <a:xfrm>
                <a:off x="8029325" y="36459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304CA802-76D8-4942-ADC0-4C1EDC8F6214}"/>
                </a:ext>
              </a:extLst>
            </p:cNvPr>
            <p:cNvSpPr/>
            <p:nvPr/>
          </p:nvSpPr>
          <p:spPr>
            <a:xfrm>
              <a:off x="6388453" y="3647307"/>
              <a:ext cx="204743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Motivating </a:t>
              </a:r>
              <a:b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</a:br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High Performers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3244099F-8D3D-56E7-2519-6DE112C75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flipH="1">
              <a:off x="7169675" y="2843046"/>
              <a:ext cx="449234" cy="44923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3ED1D89-FCAD-883A-8BB5-074A15AA1D49}"/>
              </a:ext>
            </a:extLst>
          </p:cNvPr>
          <p:cNvGrpSpPr/>
          <p:nvPr/>
        </p:nvGrpSpPr>
        <p:grpSpPr>
          <a:xfrm>
            <a:off x="1771088" y="3871258"/>
            <a:ext cx="2907356" cy="2001799"/>
            <a:chOff x="1231718" y="2668541"/>
            <a:chExt cx="1998162" cy="137579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78AF196-6DB7-AB22-7F88-B1043AC65F53}"/>
                </a:ext>
              </a:extLst>
            </p:cNvPr>
            <p:cNvSpPr/>
            <p:nvPr/>
          </p:nvSpPr>
          <p:spPr>
            <a:xfrm>
              <a:off x="1809093" y="2668541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983A0AF-4EE1-3013-83B4-580C1544160F}"/>
                </a:ext>
              </a:extLst>
            </p:cNvPr>
            <p:cNvSpPr/>
            <p:nvPr/>
          </p:nvSpPr>
          <p:spPr>
            <a:xfrm>
              <a:off x="1874827" y="2731894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		</a:t>
              </a:r>
            </a:p>
          </p:txBody>
        </p:sp>
        <p:sp>
          <p:nvSpPr>
            <p:cNvPr id="9" name="Rectangle: rounded corners 41">
              <a:extLst>
                <a:ext uri="{FF2B5EF4-FFF2-40B4-BE49-F238E27FC236}">
                  <a16:creationId xmlns:a16="http://schemas.microsoft.com/office/drawing/2014/main" id="{3E42939B-2F4B-FF69-88E4-E7CDCE945BC7}"/>
                </a:ext>
              </a:extLst>
            </p:cNvPr>
            <p:cNvSpPr/>
            <p:nvPr/>
          </p:nvSpPr>
          <p:spPr>
            <a:xfrm>
              <a:off x="1231718" y="3665014"/>
              <a:ext cx="1998162" cy="379319"/>
            </a:xfrm>
            <a:prstGeom prst="roundRect">
              <a:avLst>
                <a:gd name="adj" fmla="val 50000"/>
              </a:avLst>
            </a:prstGeom>
            <a:solidFill>
              <a:srgbClr val="FFDD00"/>
            </a:solidFill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Effective Communication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F49E53F-B99B-A86A-7AE7-AD234299A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 flipH="1">
              <a:off x="1996136" y="2858878"/>
              <a:ext cx="451050" cy="45105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5C66F06-5FCF-030A-A517-A0DE3829DA6B}"/>
              </a:ext>
            </a:extLst>
          </p:cNvPr>
          <p:cNvGrpSpPr/>
          <p:nvPr/>
        </p:nvGrpSpPr>
        <p:grpSpPr>
          <a:xfrm>
            <a:off x="8234999" y="4108552"/>
            <a:ext cx="2047434" cy="1491500"/>
            <a:chOff x="6388453" y="2668541"/>
            <a:chExt cx="2047434" cy="149150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6F58808-D3AC-2944-B4C4-486B1E752A8D}"/>
                </a:ext>
              </a:extLst>
            </p:cNvPr>
            <p:cNvGrpSpPr/>
            <p:nvPr/>
          </p:nvGrpSpPr>
          <p:grpSpPr>
            <a:xfrm>
              <a:off x="6966655" y="2668541"/>
              <a:ext cx="837470" cy="837470"/>
              <a:chOff x="7963591" y="-26894"/>
              <a:chExt cx="837470" cy="83747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A29457F0-8B87-69A1-0BE3-AFD7F8C1F56A}"/>
                  </a:ext>
                </a:extLst>
              </p:cNvPr>
              <p:cNvSpPr/>
              <p:nvPr/>
            </p:nvSpPr>
            <p:spPr>
              <a:xfrm>
                <a:off x="7963591" y="-26894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5D333FF-7BB4-7EB1-FF5E-1B9C10BF2F19}"/>
                  </a:ext>
                </a:extLst>
              </p:cNvPr>
              <p:cNvSpPr/>
              <p:nvPr/>
            </p:nvSpPr>
            <p:spPr>
              <a:xfrm>
                <a:off x="8029325" y="36459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9" name="Rectangle: rounded corners 82">
              <a:extLst>
                <a:ext uri="{FF2B5EF4-FFF2-40B4-BE49-F238E27FC236}">
                  <a16:creationId xmlns:a16="http://schemas.microsoft.com/office/drawing/2014/main" id="{70CAC59C-4C3C-1414-B141-9D4D0B02D7BB}"/>
                </a:ext>
              </a:extLst>
            </p:cNvPr>
            <p:cNvSpPr/>
            <p:nvPr/>
          </p:nvSpPr>
          <p:spPr>
            <a:xfrm>
              <a:off x="6388453" y="3647307"/>
              <a:ext cx="204743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Leading through change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086E39E-4651-551D-92FC-E2183C94B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flipH="1">
              <a:off x="7153133" y="2867286"/>
              <a:ext cx="449234" cy="449234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1D03178-8BDC-356E-69C8-CDE6E5A8CEAC}"/>
              </a:ext>
            </a:extLst>
          </p:cNvPr>
          <p:cNvGrpSpPr/>
          <p:nvPr/>
        </p:nvGrpSpPr>
        <p:grpSpPr>
          <a:xfrm>
            <a:off x="5248929" y="4108552"/>
            <a:ext cx="1993874" cy="1491500"/>
            <a:chOff x="3809673" y="2668541"/>
            <a:chExt cx="1993874" cy="14915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111C7B4-06F9-9D9D-35F6-5ED35C1141BD}"/>
                </a:ext>
              </a:extLst>
            </p:cNvPr>
            <p:cNvGrpSpPr/>
            <p:nvPr/>
          </p:nvGrpSpPr>
          <p:grpSpPr>
            <a:xfrm>
              <a:off x="4387875" y="2668541"/>
              <a:ext cx="837470" cy="837470"/>
              <a:chOff x="5677265" y="-262406"/>
              <a:chExt cx="837470" cy="837470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D5F35A1-3E04-22F8-5677-7B582FBAED08}"/>
                  </a:ext>
                </a:extLst>
              </p:cNvPr>
              <p:cNvSpPr/>
              <p:nvPr/>
            </p:nvSpPr>
            <p:spPr>
              <a:xfrm>
                <a:off x="5677265" y="-262406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0EA47446-26DE-E901-6F9C-E3EB1F5FD977}"/>
                  </a:ext>
                </a:extLst>
              </p:cNvPr>
              <p:cNvSpPr/>
              <p:nvPr/>
            </p:nvSpPr>
            <p:spPr>
              <a:xfrm>
                <a:off x="5742999" y="-199053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" name="Rectangle: rounded corners 46">
              <a:extLst>
                <a:ext uri="{FF2B5EF4-FFF2-40B4-BE49-F238E27FC236}">
                  <a16:creationId xmlns:a16="http://schemas.microsoft.com/office/drawing/2014/main" id="{01BAF6C0-D0A3-DC26-51A5-07E98DA8E541}"/>
                </a:ext>
              </a:extLst>
            </p:cNvPr>
            <p:cNvSpPr/>
            <p:nvPr/>
          </p:nvSpPr>
          <p:spPr>
            <a:xfrm>
              <a:off x="3809673" y="3647307"/>
              <a:ext cx="199387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Leading Innovation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E8C0FD8-A9F4-804F-25E3-E4EA9194A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4591036" y="2869321"/>
              <a:ext cx="429558" cy="4295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988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A8FFF1E1-8D36-4D6A-B3E3-5A9F515A919E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A7AD131A-39C8-4739-838D-C154A39D0E2F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Rectangle: rounded corners 1534">
            <a:extLst>
              <a:ext uri="{FF2B5EF4-FFF2-40B4-BE49-F238E27FC236}">
                <a16:creationId xmlns:a16="http://schemas.microsoft.com/office/drawing/2014/main" id="{E3B8B040-A0AF-43D8-C0A8-AE5607113266}"/>
              </a:ext>
            </a:extLst>
          </p:cNvPr>
          <p:cNvSpPr/>
          <p:nvPr/>
        </p:nvSpPr>
        <p:spPr>
          <a:xfrm rot="21208860">
            <a:off x="971345" y="878748"/>
            <a:ext cx="3722255" cy="45002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Montserrat" pitchFamily="2" charset="77"/>
              </a:rPr>
              <a:t>STORYTELLING</a:t>
            </a:r>
          </a:p>
        </p:txBody>
      </p:sp>
      <p:sp>
        <p:nvSpPr>
          <p:cNvPr id="12" name="Heading 15">
            <a:extLst>
              <a:ext uri="{FF2B5EF4-FFF2-40B4-BE49-F238E27FC236}">
                <a16:creationId xmlns:a16="http://schemas.microsoft.com/office/drawing/2014/main" id="{DFC65890-F5B7-84C8-B712-1C03880A0F07}"/>
              </a:ext>
            </a:extLst>
          </p:cNvPr>
          <p:cNvSpPr txBox="1">
            <a:spLocks/>
          </p:cNvSpPr>
          <p:nvPr/>
        </p:nvSpPr>
        <p:spPr>
          <a:xfrm>
            <a:off x="1446831" y="2534041"/>
            <a:ext cx="9298338" cy="133829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4000" b="1" dirty="0">
                <a:latin typeface="Montserrat SemiBold" pitchFamily="2" charset="77"/>
              </a:rPr>
              <a:t>Go back to the scenarios and think about how you could use a story to persuade, inform,  connect with your audience or seek feedback.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2ECC08-7A5A-7DAC-AD20-3CF0242DE3C4}"/>
              </a:ext>
            </a:extLst>
          </p:cNvPr>
          <p:cNvSpPr/>
          <p:nvPr/>
        </p:nvSpPr>
        <p:spPr>
          <a:xfrm>
            <a:off x="1726726" y="3693541"/>
            <a:ext cx="2635564" cy="6691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Montserrat" pitchFamily="2" charset="77"/>
              </a:rPr>
              <a:t>persuade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A6532E-FCB5-6EFF-21A3-1C3B17AF05E8}"/>
              </a:ext>
            </a:extLst>
          </p:cNvPr>
          <p:cNvSpPr/>
          <p:nvPr/>
        </p:nvSpPr>
        <p:spPr>
          <a:xfrm>
            <a:off x="6642303" y="3712035"/>
            <a:ext cx="2348319" cy="6691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Montserrat" pitchFamily="2" charset="77"/>
              </a:rPr>
              <a:t>connect</a:t>
            </a:r>
          </a:p>
        </p:txBody>
      </p:sp>
    </p:spTree>
    <p:extLst>
      <p:ext uri="{BB962C8B-B14F-4D97-AF65-F5344CB8AC3E}">
        <p14:creationId xmlns:p14="http://schemas.microsoft.com/office/powerpoint/2010/main" val="4071271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A8FFF1E1-8D36-4D6A-B3E3-5A9F515A919E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03D7CE-4BFF-3CB6-8BE1-778C09910152}"/>
              </a:ext>
            </a:extLst>
          </p:cNvPr>
          <p:cNvSpPr txBox="1"/>
          <p:nvPr/>
        </p:nvSpPr>
        <p:spPr>
          <a:xfrm rot="21208860">
            <a:off x="786527" y="873304"/>
            <a:ext cx="4756243" cy="6076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GB" sz="4000" dirty="0">
                <a:highlight>
                  <a:srgbClr val="DC3024"/>
                </a:highlight>
                <a:latin typeface="Montserrat" pitchFamily="2" charset="77"/>
              </a:rPr>
              <a:t>COMMUNICATION 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EF1824D-A3EB-9DD9-8BDF-0881FE082599}"/>
              </a:ext>
            </a:extLst>
          </p:cNvPr>
          <p:cNvGrpSpPr/>
          <p:nvPr/>
        </p:nvGrpSpPr>
        <p:grpSpPr>
          <a:xfrm>
            <a:off x="1865507" y="2922087"/>
            <a:ext cx="1993874" cy="1491500"/>
            <a:chOff x="1230892" y="2668541"/>
            <a:chExt cx="1993874" cy="149150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060F3A0-540F-4ECF-AB4D-AD9260A9D55A}"/>
                </a:ext>
              </a:extLst>
            </p:cNvPr>
            <p:cNvSpPr/>
            <p:nvPr/>
          </p:nvSpPr>
          <p:spPr>
            <a:xfrm>
              <a:off x="1809093" y="2668541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67FC18B-0439-4FD0-8700-C60DD17E509A}"/>
                </a:ext>
              </a:extLst>
            </p:cNvPr>
            <p:cNvSpPr/>
            <p:nvPr/>
          </p:nvSpPr>
          <p:spPr>
            <a:xfrm>
              <a:off x="1874827" y="2731894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		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852E5F15-FBCD-42EC-BF47-C11D71EC89D2}"/>
                </a:ext>
              </a:extLst>
            </p:cNvPr>
            <p:cNvSpPr/>
            <p:nvPr/>
          </p:nvSpPr>
          <p:spPr>
            <a:xfrm>
              <a:off x="1230892" y="3647307"/>
              <a:ext cx="199387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Shape the message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4F33168-26F3-280E-6F43-1C57AC840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flipH="1">
              <a:off x="1963805" y="2821208"/>
              <a:ext cx="532135" cy="532135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9C6E464-A8B2-CEFD-B385-B80FC0BA624C}"/>
              </a:ext>
            </a:extLst>
          </p:cNvPr>
          <p:cNvGrpSpPr/>
          <p:nvPr/>
        </p:nvGrpSpPr>
        <p:grpSpPr>
          <a:xfrm>
            <a:off x="4820271" y="2918055"/>
            <a:ext cx="1993874" cy="1491500"/>
            <a:chOff x="3809673" y="2668541"/>
            <a:chExt cx="1993874" cy="14915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CA4985B-5E5E-4C93-80A3-7B67C11C67F0}"/>
                </a:ext>
              </a:extLst>
            </p:cNvPr>
            <p:cNvGrpSpPr/>
            <p:nvPr/>
          </p:nvGrpSpPr>
          <p:grpSpPr>
            <a:xfrm>
              <a:off x="4387875" y="2668541"/>
              <a:ext cx="837470" cy="837470"/>
              <a:chOff x="5677265" y="-262406"/>
              <a:chExt cx="837470" cy="837470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C9AC7C31-A955-4A64-ADCA-BD12E1C92D5C}"/>
                  </a:ext>
                </a:extLst>
              </p:cNvPr>
              <p:cNvSpPr/>
              <p:nvPr/>
            </p:nvSpPr>
            <p:spPr>
              <a:xfrm>
                <a:off x="5677265" y="-262406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FA97F329-8CC4-4B58-B770-74C6E74AD24D}"/>
                  </a:ext>
                </a:extLst>
              </p:cNvPr>
              <p:cNvSpPr/>
              <p:nvPr/>
            </p:nvSpPr>
            <p:spPr>
              <a:xfrm>
                <a:off x="5742999" y="-199053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CDE5F38E-DAEE-4F9C-B163-17D8E00646DC}"/>
                </a:ext>
              </a:extLst>
            </p:cNvPr>
            <p:cNvSpPr/>
            <p:nvPr/>
          </p:nvSpPr>
          <p:spPr>
            <a:xfrm>
              <a:off x="3809673" y="3647307"/>
              <a:ext cx="199387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Listen more</a:t>
              </a: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6764B6C7-C81D-9D80-13AB-D611BBF2C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605146" y="2889618"/>
              <a:ext cx="414841" cy="414841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0DD0795-10F7-A37A-6BEF-9EA091D0CF17}"/>
              </a:ext>
            </a:extLst>
          </p:cNvPr>
          <p:cNvGrpSpPr/>
          <p:nvPr/>
        </p:nvGrpSpPr>
        <p:grpSpPr>
          <a:xfrm>
            <a:off x="7775035" y="2899970"/>
            <a:ext cx="1993874" cy="1491500"/>
            <a:chOff x="6388453" y="2668541"/>
            <a:chExt cx="1993874" cy="14915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E18183D-0D4A-4DBA-B012-05974D0CA0A6}"/>
                </a:ext>
              </a:extLst>
            </p:cNvPr>
            <p:cNvGrpSpPr/>
            <p:nvPr/>
          </p:nvGrpSpPr>
          <p:grpSpPr>
            <a:xfrm>
              <a:off x="6966655" y="2668541"/>
              <a:ext cx="837470" cy="837470"/>
              <a:chOff x="7963591" y="-26894"/>
              <a:chExt cx="837470" cy="837470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1B2875AE-0A43-40C6-B22E-E71B4BED13DD}"/>
                  </a:ext>
                </a:extLst>
              </p:cNvPr>
              <p:cNvSpPr/>
              <p:nvPr/>
            </p:nvSpPr>
            <p:spPr>
              <a:xfrm>
                <a:off x="7963591" y="-26894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D7CCFC4A-0C22-4792-8114-6E7770FF2044}"/>
                  </a:ext>
                </a:extLst>
              </p:cNvPr>
              <p:cNvSpPr/>
              <p:nvPr/>
            </p:nvSpPr>
            <p:spPr>
              <a:xfrm>
                <a:off x="8029325" y="36459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304CA802-76D8-4942-ADC0-4C1EDC8F6214}"/>
                </a:ext>
              </a:extLst>
            </p:cNvPr>
            <p:cNvSpPr/>
            <p:nvPr/>
          </p:nvSpPr>
          <p:spPr>
            <a:xfrm>
              <a:off x="6388453" y="3647307"/>
              <a:ext cx="199387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Know your audience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3244099F-8D3D-56E7-2519-6DE112C75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7166823" y="2867271"/>
              <a:ext cx="431206" cy="431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539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A8FFF1E1-8D36-4D6A-B3E3-5A9F515A919E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A7AD131A-39C8-4739-838D-C154A39D0E2F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F9621E6-45A3-1369-C02C-79A08E8A4278}"/>
              </a:ext>
            </a:extLst>
          </p:cNvPr>
          <p:cNvGrpSpPr/>
          <p:nvPr/>
        </p:nvGrpSpPr>
        <p:grpSpPr>
          <a:xfrm>
            <a:off x="-623333" y="553813"/>
            <a:ext cx="7696198" cy="641201"/>
            <a:chOff x="223086" y="862261"/>
            <a:chExt cx="7696198" cy="641201"/>
          </a:xfrm>
        </p:grpSpPr>
        <p:sp>
          <p:nvSpPr>
            <p:cNvPr id="7" name="Rectangle: rounded corners 1534">
              <a:extLst>
                <a:ext uri="{FF2B5EF4-FFF2-40B4-BE49-F238E27FC236}">
                  <a16:creationId xmlns:a16="http://schemas.microsoft.com/office/drawing/2014/main" id="{E3B8B040-A0AF-43D8-C0A8-AE5607113266}"/>
                </a:ext>
              </a:extLst>
            </p:cNvPr>
            <p:cNvSpPr/>
            <p:nvPr/>
          </p:nvSpPr>
          <p:spPr>
            <a:xfrm rot="21208860">
              <a:off x="2050480" y="885708"/>
              <a:ext cx="4027618" cy="533241"/>
            </a:xfrm>
            <a:prstGeom prst="roundRect">
              <a:avLst>
                <a:gd name="adj" fmla="val 0"/>
              </a:avLst>
            </a:prstGeom>
            <a:solidFill>
              <a:srgbClr val="DC302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03D7CE-4BFF-3CB6-8BE1-778C09910152}"/>
                </a:ext>
              </a:extLst>
            </p:cNvPr>
            <p:cNvSpPr txBox="1"/>
            <p:nvPr/>
          </p:nvSpPr>
          <p:spPr>
            <a:xfrm rot="21208860">
              <a:off x="223086" y="862261"/>
              <a:ext cx="7696198" cy="6412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5000"/>
                </a:lnSpc>
              </a:pPr>
              <a:r>
                <a:rPr lang="en-GB" sz="4400" dirty="0">
                  <a:latin typeface="Montserrat" pitchFamily="2" charset="77"/>
                </a:rPr>
                <a:t>SIX SESSIONS</a:t>
              </a:r>
              <a:endParaRPr lang="en-US" sz="4400" dirty="0">
                <a:latin typeface="Montserrat" pitchFamily="2" charset="77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EF1824D-A3EB-9DD9-8BDF-0881FE082599}"/>
              </a:ext>
            </a:extLst>
          </p:cNvPr>
          <p:cNvGrpSpPr/>
          <p:nvPr/>
        </p:nvGrpSpPr>
        <p:grpSpPr>
          <a:xfrm>
            <a:off x="2262859" y="2112414"/>
            <a:ext cx="1993874" cy="1491500"/>
            <a:chOff x="1230892" y="2668541"/>
            <a:chExt cx="1993874" cy="149150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060F3A0-540F-4ECF-AB4D-AD9260A9D55A}"/>
                </a:ext>
              </a:extLst>
            </p:cNvPr>
            <p:cNvSpPr/>
            <p:nvPr/>
          </p:nvSpPr>
          <p:spPr>
            <a:xfrm>
              <a:off x="1809093" y="2668541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67FC18B-0439-4FD0-8700-C60DD17E509A}"/>
                </a:ext>
              </a:extLst>
            </p:cNvPr>
            <p:cNvSpPr/>
            <p:nvPr/>
          </p:nvSpPr>
          <p:spPr>
            <a:xfrm>
              <a:off x="1874827" y="2731894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		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852E5F15-FBCD-42EC-BF47-C11D71EC89D2}"/>
                </a:ext>
              </a:extLst>
            </p:cNvPr>
            <p:cNvSpPr/>
            <p:nvPr/>
          </p:nvSpPr>
          <p:spPr>
            <a:xfrm>
              <a:off x="1230892" y="3647307"/>
              <a:ext cx="199387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Understanding Your Style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4F33168-26F3-280E-6F43-1C57AC840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flipH="1">
              <a:off x="2004603" y="2847506"/>
              <a:ext cx="451050" cy="451050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9C6E464-A8B2-CEFD-B385-B80FC0BA624C}"/>
              </a:ext>
            </a:extLst>
          </p:cNvPr>
          <p:cNvGrpSpPr/>
          <p:nvPr/>
        </p:nvGrpSpPr>
        <p:grpSpPr>
          <a:xfrm>
            <a:off x="5248929" y="2112414"/>
            <a:ext cx="1993874" cy="1491500"/>
            <a:chOff x="3809673" y="2668541"/>
            <a:chExt cx="1993874" cy="14915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CA4985B-5E5E-4C93-80A3-7B67C11C67F0}"/>
                </a:ext>
              </a:extLst>
            </p:cNvPr>
            <p:cNvGrpSpPr/>
            <p:nvPr/>
          </p:nvGrpSpPr>
          <p:grpSpPr>
            <a:xfrm>
              <a:off x="4387875" y="2668541"/>
              <a:ext cx="837470" cy="837470"/>
              <a:chOff x="5677265" y="-262406"/>
              <a:chExt cx="837470" cy="837470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C9AC7C31-A955-4A64-ADCA-BD12E1C92D5C}"/>
                  </a:ext>
                </a:extLst>
              </p:cNvPr>
              <p:cNvSpPr/>
              <p:nvPr/>
            </p:nvSpPr>
            <p:spPr>
              <a:xfrm>
                <a:off x="5677265" y="-262406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FA97F329-8CC4-4B58-B770-74C6E74AD24D}"/>
                  </a:ext>
                </a:extLst>
              </p:cNvPr>
              <p:cNvSpPr/>
              <p:nvPr/>
            </p:nvSpPr>
            <p:spPr>
              <a:xfrm>
                <a:off x="5742999" y="-199053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CDE5F38E-DAEE-4F9C-B163-17D8E00646DC}"/>
                </a:ext>
              </a:extLst>
            </p:cNvPr>
            <p:cNvSpPr/>
            <p:nvPr/>
          </p:nvSpPr>
          <p:spPr>
            <a:xfrm>
              <a:off x="3809673" y="3647307"/>
              <a:ext cx="199387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Egoless leadership</a:t>
              </a: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6764B6C7-C81D-9D80-13AB-D611BBF2C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591036" y="2847506"/>
              <a:ext cx="429558" cy="429558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0DD0795-10F7-A37A-6BEF-9EA091D0CF17}"/>
              </a:ext>
            </a:extLst>
          </p:cNvPr>
          <p:cNvGrpSpPr/>
          <p:nvPr/>
        </p:nvGrpSpPr>
        <p:grpSpPr>
          <a:xfrm>
            <a:off x="8234999" y="2112414"/>
            <a:ext cx="2047434" cy="1491500"/>
            <a:chOff x="6388453" y="2668541"/>
            <a:chExt cx="2047434" cy="14915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E18183D-0D4A-4DBA-B012-05974D0CA0A6}"/>
                </a:ext>
              </a:extLst>
            </p:cNvPr>
            <p:cNvGrpSpPr/>
            <p:nvPr/>
          </p:nvGrpSpPr>
          <p:grpSpPr>
            <a:xfrm>
              <a:off x="6966655" y="2668541"/>
              <a:ext cx="837470" cy="837470"/>
              <a:chOff x="7963591" y="-26894"/>
              <a:chExt cx="837470" cy="837470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1B2875AE-0A43-40C6-B22E-E71B4BED13DD}"/>
                  </a:ext>
                </a:extLst>
              </p:cNvPr>
              <p:cNvSpPr/>
              <p:nvPr/>
            </p:nvSpPr>
            <p:spPr>
              <a:xfrm>
                <a:off x="7963591" y="-26894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D7CCFC4A-0C22-4792-8114-6E7770FF2044}"/>
                  </a:ext>
                </a:extLst>
              </p:cNvPr>
              <p:cNvSpPr/>
              <p:nvPr/>
            </p:nvSpPr>
            <p:spPr>
              <a:xfrm>
                <a:off x="8029325" y="36459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304CA802-76D8-4942-ADC0-4C1EDC8F6214}"/>
                </a:ext>
              </a:extLst>
            </p:cNvPr>
            <p:cNvSpPr/>
            <p:nvPr/>
          </p:nvSpPr>
          <p:spPr>
            <a:xfrm>
              <a:off x="6388453" y="3647307"/>
              <a:ext cx="204743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Motivating </a:t>
              </a:r>
              <a:b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</a:br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High Performers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3244099F-8D3D-56E7-2519-6DE112C75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flipH="1">
              <a:off x="7169675" y="2843046"/>
              <a:ext cx="449234" cy="44923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3ED1D89-FCAD-883A-8BB5-074A15AA1D49}"/>
              </a:ext>
            </a:extLst>
          </p:cNvPr>
          <p:cNvGrpSpPr/>
          <p:nvPr/>
        </p:nvGrpSpPr>
        <p:grpSpPr>
          <a:xfrm>
            <a:off x="2132240" y="4108552"/>
            <a:ext cx="2171259" cy="1493471"/>
            <a:chOff x="1100273" y="2668541"/>
            <a:chExt cx="2171259" cy="149347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78AF196-6DB7-AB22-7F88-B1043AC65F53}"/>
                </a:ext>
              </a:extLst>
            </p:cNvPr>
            <p:cNvSpPr/>
            <p:nvPr/>
          </p:nvSpPr>
          <p:spPr>
            <a:xfrm>
              <a:off x="1809093" y="2668541"/>
              <a:ext cx="837470" cy="83747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983A0AF-4EE1-3013-83B4-580C1544160F}"/>
                </a:ext>
              </a:extLst>
            </p:cNvPr>
            <p:cNvSpPr/>
            <p:nvPr/>
          </p:nvSpPr>
          <p:spPr>
            <a:xfrm>
              <a:off x="1874827" y="2731894"/>
              <a:ext cx="704412" cy="704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		</a:t>
              </a:r>
            </a:p>
          </p:txBody>
        </p:sp>
        <p:sp>
          <p:nvSpPr>
            <p:cNvPr id="9" name="Rectangle: rounded corners 41">
              <a:extLst>
                <a:ext uri="{FF2B5EF4-FFF2-40B4-BE49-F238E27FC236}">
                  <a16:creationId xmlns:a16="http://schemas.microsoft.com/office/drawing/2014/main" id="{3E42939B-2F4B-FF69-88E4-E7CDCE945BC7}"/>
                </a:ext>
              </a:extLst>
            </p:cNvPr>
            <p:cNvSpPr/>
            <p:nvPr/>
          </p:nvSpPr>
          <p:spPr>
            <a:xfrm>
              <a:off x="1100273" y="3649278"/>
              <a:ext cx="2171259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Effective Communication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F49E53F-B99B-A86A-7AE7-AD234299A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 flipH="1">
              <a:off x="1996136" y="2858878"/>
              <a:ext cx="451050" cy="45105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9CC2BA7-F0F8-8122-3E74-D22279E83F1E}"/>
              </a:ext>
            </a:extLst>
          </p:cNvPr>
          <p:cNvGrpSpPr/>
          <p:nvPr/>
        </p:nvGrpSpPr>
        <p:grpSpPr>
          <a:xfrm>
            <a:off x="5248929" y="4108552"/>
            <a:ext cx="1993874" cy="1491500"/>
            <a:chOff x="3809673" y="2668541"/>
            <a:chExt cx="1993874" cy="14915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98A0A3E-4C9F-66FB-1038-E1584FA0DBA1}"/>
                </a:ext>
              </a:extLst>
            </p:cNvPr>
            <p:cNvGrpSpPr/>
            <p:nvPr/>
          </p:nvGrpSpPr>
          <p:grpSpPr>
            <a:xfrm>
              <a:off x="4387875" y="2668541"/>
              <a:ext cx="837470" cy="837470"/>
              <a:chOff x="5677265" y="-262406"/>
              <a:chExt cx="837470" cy="83747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1873340-BCC1-4B6D-CCBE-B151B4EFEBE3}"/>
                  </a:ext>
                </a:extLst>
              </p:cNvPr>
              <p:cNvSpPr/>
              <p:nvPr/>
            </p:nvSpPr>
            <p:spPr>
              <a:xfrm>
                <a:off x="5677265" y="-262406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6ED2472-8FE0-B819-BCEF-BE92E1608411}"/>
                  </a:ext>
                </a:extLst>
              </p:cNvPr>
              <p:cNvSpPr/>
              <p:nvPr/>
            </p:nvSpPr>
            <p:spPr>
              <a:xfrm>
                <a:off x="5742999" y="-199053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9" name="Rectangle: rounded corners 46">
              <a:extLst>
                <a:ext uri="{FF2B5EF4-FFF2-40B4-BE49-F238E27FC236}">
                  <a16:creationId xmlns:a16="http://schemas.microsoft.com/office/drawing/2014/main" id="{C9630349-F205-8DDA-3A8F-16ACEB99445E}"/>
                </a:ext>
              </a:extLst>
            </p:cNvPr>
            <p:cNvSpPr/>
            <p:nvPr/>
          </p:nvSpPr>
          <p:spPr>
            <a:xfrm>
              <a:off x="3809673" y="3647307"/>
              <a:ext cx="199387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Leading Innovation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6E8F06F-FDBF-69A3-89BD-34A3990E5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4591036" y="2869321"/>
              <a:ext cx="429558" cy="429558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5C66F06-5FCF-030A-A517-A0DE3829DA6B}"/>
              </a:ext>
            </a:extLst>
          </p:cNvPr>
          <p:cNvGrpSpPr/>
          <p:nvPr/>
        </p:nvGrpSpPr>
        <p:grpSpPr>
          <a:xfrm>
            <a:off x="8234999" y="4108552"/>
            <a:ext cx="2047434" cy="1491500"/>
            <a:chOff x="6388453" y="2668541"/>
            <a:chExt cx="2047434" cy="149150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6F58808-D3AC-2944-B4C4-486B1E752A8D}"/>
                </a:ext>
              </a:extLst>
            </p:cNvPr>
            <p:cNvGrpSpPr/>
            <p:nvPr/>
          </p:nvGrpSpPr>
          <p:grpSpPr>
            <a:xfrm>
              <a:off x="6966655" y="2668541"/>
              <a:ext cx="837470" cy="837470"/>
              <a:chOff x="7963591" y="-26894"/>
              <a:chExt cx="837470" cy="83747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A29457F0-8B87-69A1-0BE3-AFD7F8C1F56A}"/>
                  </a:ext>
                </a:extLst>
              </p:cNvPr>
              <p:cNvSpPr/>
              <p:nvPr/>
            </p:nvSpPr>
            <p:spPr>
              <a:xfrm>
                <a:off x="7963591" y="-26894"/>
                <a:ext cx="837470" cy="837470"/>
              </a:xfrm>
              <a:prstGeom prst="ellipse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5D333FF-7BB4-7EB1-FF5E-1B9C10BF2F19}"/>
                  </a:ext>
                </a:extLst>
              </p:cNvPr>
              <p:cNvSpPr/>
              <p:nvPr/>
            </p:nvSpPr>
            <p:spPr>
              <a:xfrm>
                <a:off x="8029325" y="36459"/>
                <a:ext cx="704412" cy="70441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9" name="Rectangle: rounded corners 82">
              <a:extLst>
                <a:ext uri="{FF2B5EF4-FFF2-40B4-BE49-F238E27FC236}">
                  <a16:creationId xmlns:a16="http://schemas.microsoft.com/office/drawing/2014/main" id="{70CAC59C-4C3C-1414-B141-9D4D0B02D7BB}"/>
                </a:ext>
              </a:extLst>
            </p:cNvPr>
            <p:cNvSpPr/>
            <p:nvPr/>
          </p:nvSpPr>
          <p:spPr>
            <a:xfrm>
              <a:off x="6388453" y="3647307"/>
              <a:ext cx="2047434" cy="512734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Poppins" panose="00000500000000000000" pitchFamily="2" charset="0"/>
                </a:rPr>
                <a:t>Leading through change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086E39E-4651-551D-92FC-E2183C94B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 flipH="1">
              <a:off x="7153133" y="2867286"/>
              <a:ext cx="449234" cy="4492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8806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73658FF-48FB-4003-8564-B4D0D1EA4800}"/>
              </a:ext>
            </a:extLst>
          </p:cNvPr>
          <p:cNvSpPr/>
          <p:nvPr/>
        </p:nvSpPr>
        <p:spPr>
          <a:xfrm>
            <a:off x="2692400" y="631082"/>
            <a:ext cx="6807200" cy="811466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Heading 15">
            <a:extLst>
              <a:ext uri="{FF2B5EF4-FFF2-40B4-BE49-F238E27FC236}">
                <a16:creationId xmlns:a16="http://schemas.microsoft.com/office/drawing/2014/main" id="{1102119D-AA0F-4FD5-AF51-D101ADBBF707}"/>
              </a:ext>
            </a:extLst>
          </p:cNvPr>
          <p:cNvSpPr txBox="1">
            <a:spLocks/>
          </p:cNvSpPr>
          <p:nvPr/>
        </p:nvSpPr>
        <p:spPr>
          <a:xfrm>
            <a:off x="1235075" y="684408"/>
            <a:ext cx="9721850" cy="157191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4000" dirty="0">
                <a:solidFill>
                  <a:schemeClr val="bg1"/>
                </a:solidFill>
              </a:rPr>
              <a:t>THANK YOU!</a:t>
            </a:r>
          </a:p>
          <a:p>
            <a:pPr algn="ctr">
              <a:lnSpc>
                <a:spcPct val="120000"/>
              </a:lnSpc>
            </a:pPr>
            <a:r>
              <a:rPr lang="en-US" sz="4000" dirty="0">
                <a:solidFill>
                  <a:schemeClr val="bg1"/>
                </a:solidFill>
              </a:rPr>
              <a:t>ANY QUESTIONS?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D06473-6D4C-3B34-DC9D-05A90378F858}"/>
              </a:ext>
            </a:extLst>
          </p:cNvPr>
          <p:cNvSpPr txBox="1"/>
          <p:nvPr/>
        </p:nvSpPr>
        <p:spPr>
          <a:xfrm>
            <a:off x="641252" y="5199685"/>
            <a:ext cx="10909495" cy="1338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3200" b="1" dirty="0" err="1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rPr>
              <a:t>thecultureguy.co.uk</a:t>
            </a:r>
            <a:r>
              <a:rPr lang="en-GB" sz="3200" b="1" dirty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rPr>
              <a:t>/bpl</a:t>
            </a:r>
          </a:p>
          <a:p>
            <a:pPr algn="ctr">
              <a:lnSpc>
                <a:spcPct val="150000"/>
              </a:lnSpc>
            </a:pPr>
            <a:endParaRPr lang="en-GB" sz="3200" b="1" dirty="0">
              <a:solidFill>
                <a:schemeClr val="bg1"/>
              </a:solidFill>
              <a:latin typeface="Montserrat SemiBold" pitchFamily="2" charset="77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D4CE93-C5FC-0647-A83B-FDF989D4A9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48989" y="2370180"/>
            <a:ext cx="2694022" cy="2694022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15953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yellow circl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A32B1F69-144C-7513-363F-A963A813319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-3221775" y="-573197"/>
            <a:ext cx="10805851" cy="10805851"/>
          </a:xfrm>
          <a:prstGeom prst="rect">
            <a:avLst/>
          </a:prstGeo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830E4D71-1C09-4CD9-70F8-F55438C14601}"/>
              </a:ext>
            </a:extLst>
          </p:cNvPr>
          <p:cNvPicPr>
            <a:picLocks noGrp="1" noChangeAspect="1"/>
          </p:cNvPicPr>
          <p:nvPr>
            <p:ph type="pic" idx="29"/>
          </p:nvPr>
        </p:nvPicPr>
        <p:blipFill>
          <a:blip r:embed="rId4"/>
          <a:srcRect l="16686" r="16686"/>
          <a:stretch/>
        </p:blipFill>
        <p:spPr>
          <a:xfrm>
            <a:off x="799614" y="412191"/>
            <a:ext cx="8833104" cy="8835073"/>
          </a:xfrm>
          <a:ln w="127000">
            <a:solidFill>
              <a:srgbClr val="DC3024"/>
            </a:solidFill>
          </a:ln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DB17023A-2AD2-874E-8A58-CE97678BDF96}"/>
              </a:ext>
            </a:extLst>
          </p:cNvPr>
          <p:cNvSpPr/>
          <p:nvPr/>
        </p:nvSpPr>
        <p:spPr>
          <a:xfrm>
            <a:off x="2092451" y="-6130379"/>
            <a:ext cx="9088024" cy="9088024"/>
          </a:xfrm>
          <a:prstGeom prst="ellipse">
            <a:avLst/>
          </a:prstGeom>
          <a:noFill/>
          <a:ln w="63500" cap="rnd">
            <a:solidFill>
              <a:schemeClr val="tx1">
                <a:lumMod val="85000"/>
                <a:alpha val="80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D57B2-BD41-F78D-4A04-752A758C33FA}"/>
              </a:ext>
            </a:extLst>
          </p:cNvPr>
          <p:cNvSpPr txBox="1"/>
          <p:nvPr/>
        </p:nvSpPr>
        <p:spPr>
          <a:xfrm rot="21208860">
            <a:off x="8388764" y="4507845"/>
            <a:ext cx="2487908" cy="641201"/>
          </a:xfrm>
          <a:prstGeom prst="rect">
            <a:avLst/>
          </a:prstGeom>
          <a:solidFill>
            <a:srgbClr val="DC3024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GB" sz="4400" dirty="0">
                <a:solidFill>
                  <a:srgbClr val="FFFFFF"/>
                </a:solidFill>
                <a:latin typeface="Montserrat" pitchFamily="2" charset="77"/>
              </a:rPr>
              <a:t>BACK IN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33F50B-B53D-12CD-A51E-EBD3A4FB886D}"/>
              </a:ext>
            </a:extLst>
          </p:cNvPr>
          <p:cNvSpPr txBox="1"/>
          <p:nvPr/>
        </p:nvSpPr>
        <p:spPr>
          <a:xfrm rot="21208860">
            <a:off x="8474903" y="5216835"/>
            <a:ext cx="2487908" cy="641201"/>
          </a:xfrm>
          <a:prstGeom prst="rect">
            <a:avLst/>
          </a:prstGeom>
          <a:solidFill>
            <a:srgbClr val="DC3024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GB" sz="4400" dirty="0">
                <a:solidFill>
                  <a:srgbClr val="FFFFFF"/>
                </a:solidFill>
                <a:latin typeface="Montserrat" pitchFamily="2" charset="77"/>
              </a:rPr>
              <a:t>THE HAT</a:t>
            </a:r>
          </a:p>
        </p:txBody>
      </p:sp>
    </p:spTree>
    <p:extLst>
      <p:ext uri="{BB962C8B-B14F-4D97-AF65-F5344CB8AC3E}">
        <p14:creationId xmlns:p14="http://schemas.microsoft.com/office/powerpoint/2010/main" val="240113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534">
            <a:extLst>
              <a:ext uri="{FF2B5EF4-FFF2-40B4-BE49-F238E27FC236}">
                <a16:creationId xmlns:a16="http://schemas.microsoft.com/office/drawing/2014/main" id="{CD9EFCC0-CD9A-B03F-79C2-141BD19A0B2A}"/>
              </a:ext>
            </a:extLst>
          </p:cNvPr>
          <p:cNvSpPr/>
          <p:nvPr/>
        </p:nvSpPr>
        <p:spPr>
          <a:xfrm rot="21208860">
            <a:off x="925471" y="834586"/>
            <a:ext cx="2198937" cy="45002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Montserrat" pitchFamily="2" charset="77"/>
              </a:rPr>
              <a:t>BACK IN</a:t>
            </a:r>
          </a:p>
        </p:txBody>
      </p:sp>
      <p:sp>
        <p:nvSpPr>
          <p:cNvPr id="4" name="Rectangle: rounded corners 1534">
            <a:extLst>
              <a:ext uri="{FF2B5EF4-FFF2-40B4-BE49-F238E27FC236}">
                <a16:creationId xmlns:a16="http://schemas.microsoft.com/office/drawing/2014/main" id="{D73D9B23-794A-B221-F03C-AFA3D80426E1}"/>
              </a:ext>
            </a:extLst>
          </p:cNvPr>
          <p:cNvSpPr/>
          <p:nvPr/>
        </p:nvSpPr>
        <p:spPr>
          <a:xfrm rot="21208860">
            <a:off x="938372" y="1340543"/>
            <a:ext cx="2307539" cy="45002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Montserrat" pitchFamily="2" charset="77"/>
              </a:rPr>
              <a:t>THE HAT</a:t>
            </a:r>
          </a:p>
        </p:txBody>
      </p:sp>
      <p:sp>
        <p:nvSpPr>
          <p:cNvPr id="11" name="Rectangle: rounded corners 41">
            <a:extLst>
              <a:ext uri="{FF2B5EF4-FFF2-40B4-BE49-F238E27FC236}">
                <a16:creationId xmlns:a16="http://schemas.microsoft.com/office/drawing/2014/main" id="{BD82AEE8-9020-22E2-2AFE-645BC2010FE3}"/>
              </a:ext>
            </a:extLst>
          </p:cNvPr>
          <p:cNvSpPr/>
          <p:nvPr/>
        </p:nvSpPr>
        <p:spPr>
          <a:xfrm>
            <a:off x="2454266" y="2633282"/>
            <a:ext cx="7283468" cy="51273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solidFill>
              <a:srgbClr val="FFDD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" panose="00000500000000000000" pitchFamily="2" charset="0"/>
              </a:rPr>
              <a:t>Round 1: </a:t>
            </a:r>
            <a:r>
              <a:rPr lang="en-GB" sz="1600" dirty="0"/>
              <a:t>Describe the word using any words except the word on the paper.</a:t>
            </a:r>
            <a:endParaRPr lang="en-US" sz="1600" dirty="0">
              <a:solidFill>
                <a:schemeClr val="bg1"/>
              </a:solidFill>
              <a:latin typeface=""/>
              <a:ea typeface="Roboto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8" name="Rectangle: rounded corners 41">
            <a:extLst>
              <a:ext uri="{FF2B5EF4-FFF2-40B4-BE49-F238E27FC236}">
                <a16:creationId xmlns:a16="http://schemas.microsoft.com/office/drawing/2014/main" id="{8552DF7C-4DEE-2A5B-DCE0-8C92A8BBC9C9}"/>
              </a:ext>
            </a:extLst>
          </p:cNvPr>
          <p:cNvSpPr/>
          <p:nvPr/>
        </p:nvSpPr>
        <p:spPr>
          <a:xfrm>
            <a:off x="2454265" y="3423803"/>
            <a:ext cx="7283467" cy="512734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" panose="00000500000000000000" pitchFamily="2" charset="0"/>
              </a:rPr>
              <a:t>Round 2: </a:t>
            </a:r>
            <a:r>
              <a:rPr lang="en-GB" sz="1600" dirty="0"/>
              <a:t>Describe the word using one word only.</a:t>
            </a:r>
            <a:endParaRPr lang="en-US" sz="1600" dirty="0">
              <a:solidFill>
                <a:schemeClr val="bg1"/>
              </a:solidFill>
              <a:latin typeface=""/>
              <a:ea typeface="Roboto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9" name="Rectangle: rounded corners 41">
            <a:extLst>
              <a:ext uri="{FF2B5EF4-FFF2-40B4-BE49-F238E27FC236}">
                <a16:creationId xmlns:a16="http://schemas.microsoft.com/office/drawing/2014/main" id="{D5489972-A62B-0F7D-32D0-3CAA96E4186D}"/>
              </a:ext>
            </a:extLst>
          </p:cNvPr>
          <p:cNvSpPr/>
          <p:nvPr/>
        </p:nvSpPr>
        <p:spPr>
          <a:xfrm>
            <a:off x="2454266" y="4214324"/>
            <a:ext cx="7283466" cy="512734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" panose="00000500000000000000" pitchFamily="2" charset="0"/>
              </a:rPr>
              <a:t>Round 3: </a:t>
            </a:r>
            <a:r>
              <a:rPr lang="en-GB" sz="1600" dirty="0"/>
              <a:t>Act out the word using no words</a:t>
            </a:r>
            <a:endParaRPr lang="en-US" sz="1600" dirty="0">
              <a:solidFill>
                <a:schemeClr val="bg1"/>
              </a:solidFill>
              <a:latin typeface=""/>
              <a:ea typeface="Roboto" panose="020000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95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534">
            <a:extLst>
              <a:ext uri="{FF2B5EF4-FFF2-40B4-BE49-F238E27FC236}">
                <a16:creationId xmlns:a16="http://schemas.microsoft.com/office/drawing/2014/main" id="{200B67A6-484C-2EFB-9C8E-E963AA820D9E}"/>
              </a:ext>
            </a:extLst>
          </p:cNvPr>
          <p:cNvSpPr/>
          <p:nvPr/>
        </p:nvSpPr>
        <p:spPr>
          <a:xfrm rot="21101431">
            <a:off x="2786668" y="2415150"/>
            <a:ext cx="6312275" cy="966626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Montserrat" pitchFamily="2" charset="77"/>
              </a:rPr>
              <a:t>WHY DO WE </a:t>
            </a:r>
          </a:p>
        </p:txBody>
      </p:sp>
      <p:sp>
        <p:nvSpPr>
          <p:cNvPr id="2" name="Rectangle: rounded corners 1534">
            <a:extLst>
              <a:ext uri="{FF2B5EF4-FFF2-40B4-BE49-F238E27FC236}">
                <a16:creationId xmlns:a16="http://schemas.microsoft.com/office/drawing/2014/main" id="{891B951B-ED6B-8736-1B44-CD6B4D4AECC6}"/>
              </a:ext>
            </a:extLst>
          </p:cNvPr>
          <p:cNvSpPr/>
          <p:nvPr/>
        </p:nvSpPr>
        <p:spPr>
          <a:xfrm rot="21101431">
            <a:off x="2072657" y="3484884"/>
            <a:ext cx="8185638" cy="966626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Montserrat" pitchFamily="2" charset="77"/>
              </a:rPr>
              <a:t>COMMUNICATE?</a:t>
            </a:r>
          </a:p>
        </p:txBody>
      </p:sp>
    </p:spTree>
    <p:extLst>
      <p:ext uri="{BB962C8B-B14F-4D97-AF65-F5344CB8AC3E}">
        <p14:creationId xmlns:p14="http://schemas.microsoft.com/office/powerpoint/2010/main" val="3022927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DBF9FF-D002-4C04-9820-54B28723F6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53308" y="-213692"/>
            <a:ext cx="7285384" cy="7285384"/>
          </a:xfrm>
          <a:prstGeom prst="rect">
            <a:avLst/>
          </a:prstGeom>
        </p:spPr>
      </p:pic>
      <p:sp>
        <p:nvSpPr>
          <p:cNvPr id="7" name="Rectangle: rounded corners 1534">
            <a:extLst>
              <a:ext uri="{FF2B5EF4-FFF2-40B4-BE49-F238E27FC236}">
                <a16:creationId xmlns:a16="http://schemas.microsoft.com/office/drawing/2014/main" id="{99DDB862-D6F2-B90D-7E34-F2A9C299233F}"/>
              </a:ext>
            </a:extLst>
          </p:cNvPr>
          <p:cNvSpPr/>
          <p:nvPr/>
        </p:nvSpPr>
        <p:spPr>
          <a:xfrm rot="21208860">
            <a:off x="4399959" y="3203989"/>
            <a:ext cx="3392082" cy="450021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Montserrat" pitchFamily="2" charset="77"/>
              </a:rPr>
              <a:t>BUILD TRUST</a:t>
            </a:r>
          </a:p>
        </p:txBody>
      </p:sp>
    </p:spTree>
    <p:extLst>
      <p:ext uri="{BB962C8B-B14F-4D97-AF65-F5344CB8AC3E}">
        <p14:creationId xmlns:p14="http://schemas.microsoft.com/office/powerpoint/2010/main" val="2488775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DBF9FF-D002-4C04-9820-54B28723F6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53308" y="-213692"/>
            <a:ext cx="7285384" cy="72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77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A581F-29F5-CA01-EAD9-1EA8A51AB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olyline: figure 77">
            <a:extLst>
              <a:ext uri="{FF2B5EF4-FFF2-40B4-BE49-F238E27FC236}">
                <a16:creationId xmlns:a16="http://schemas.microsoft.com/office/drawing/2014/main" id="{394457E2-13BC-65D1-A50E-B48E9AD40C26}"/>
              </a:ext>
            </a:extLst>
          </p:cNvPr>
          <p:cNvSpPr/>
          <p:nvPr/>
        </p:nvSpPr>
        <p:spPr>
          <a:xfrm>
            <a:off x="-869380" y="-832005"/>
            <a:ext cx="13930763" cy="4457970"/>
          </a:xfrm>
          <a:custGeom>
            <a:avLst/>
            <a:gdLst>
              <a:gd name="connsiteX0" fmla="*/ 0 w 13930763"/>
              <a:gd name="connsiteY0" fmla="*/ 0 h 4052700"/>
              <a:gd name="connsiteX1" fmla="*/ 13930763 w 13930763"/>
              <a:gd name="connsiteY1" fmla="*/ 0 h 4052700"/>
              <a:gd name="connsiteX2" fmla="*/ 13930763 w 13930763"/>
              <a:gd name="connsiteY2" fmla="*/ 2484640 h 4052700"/>
              <a:gd name="connsiteX3" fmla="*/ 13284020 w 13930763"/>
              <a:gd name="connsiteY3" fmla="*/ 2777026 h 4052700"/>
              <a:gd name="connsiteX4" fmla="*/ 6965382 w 13930763"/>
              <a:gd name="connsiteY4" fmla="*/ 4052700 h 4052700"/>
              <a:gd name="connsiteX5" fmla="*/ 646744 w 13930763"/>
              <a:gd name="connsiteY5" fmla="*/ 2777028 h 4052700"/>
              <a:gd name="connsiteX6" fmla="*/ 0 w 13930763"/>
              <a:gd name="connsiteY6" fmla="*/ 2484640 h 40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30763" h="4052700">
                <a:moveTo>
                  <a:pt x="0" y="0"/>
                </a:moveTo>
                <a:lnTo>
                  <a:pt x="13930763" y="0"/>
                </a:lnTo>
                <a:lnTo>
                  <a:pt x="13930763" y="2484640"/>
                </a:lnTo>
                <a:lnTo>
                  <a:pt x="13284020" y="2777026"/>
                </a:lnTo>
                <a:cubicBezTo>
                  <a:pt x="11341924" y="3598464"/>
                  <a:pt x="9206699" y="4052700"/>
                  <a:pt x="6965382" y="4052700"/>
                </a:cubicBezTo>
                <a:cubicBezTo>
                  <a:pt x="4724066" y="4052700"/>
                  <a:pt x="2588840" y="3598464"/>
                  <a:pt x="646744" y="2777028"/>
                </a:cubicBezTo>
                <a:lnTo>
                  <a:pt x="0" y="2484640"/>
                </a:lnTo>
                <a:close/>
              </a:path>
            </a:pathLst>
          </a:custGeom>
          <a:noFill/>
          <a:ln w="25400">
            <a:solidFill>
              <a:schemeClr val="bg1">
                <a:alpha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Polyline: figure 79">
            <a:extLst>
              <a:ext uri="{FF2B5EF4-FFF2-40B4-BE49-F238E27FC236}">
                <a16:creationId xmlns:a16="http://schemas.microsoft.com/office/drawing/2014/main" id="{50B50972-EFCC-A94F-4910-8049C3FB71E3}"/>
              </a:ext>
            </a:extLst>
          </p:cNvPr>
          <p:cNvSpPr/>
          <p:nvPr/>
        </p:nvSpPr>
        <p:spPr>
          <a:xfrm>
            <a:off x="-210799" y="2"/>
            <a:ext cx="12613599" cy="3077223"/>
          </a:xfrm>
          <a:custGeom>
            <a:avLst/>
            <a:gdLst>
              <a:gd name="connsiteX0" fmla="*/ 0 w 12613599"/>
              <a:gd name="connsiteY0" fmla="*/ 0 h 3077223"/>
              <a:gd name="connsiteX1" fmla="*/ 56791 w 12613599"/>
              <a:gd name="connsiteY1" fmla="*/ 0 h 3077223"/>
              <a:gd name="connsiteX2" fmla="*/ 540769 w 12613599"/>
              <a:gd name="connsiteY2" fmla="*/ 829012 h 3077223"/>
              <a:gd name="connsiteX3" fmla="*/ 772157 w 12613599"/>
              <a:gd name="connsiteY3" fmla="*/ 0 h 3077223"/>
              <a:gd name="connsiteX4" fmla="*/ 836915 w 12613599"/>
              <a:gd name="connsiteY4" fmla="*/ 0 h 3077223"/>
              <a:gd name="connsiteX5" fmla="*/ 583508 w 12613599"/>
              <a:gd name="connsiteY5" fmla="*/ 867003 h 3077223"/>
              <a:gd name="connsiteX6" fmla="*/ 3864872 w 12613599"/>
              <a:gd name="connsiteY6" fmla="*/ 2652519 h 3077223"/>
              <a:gd name="connsiteX7" fmla="*/ 3931354 w 12613599"/>
              <a:gd name="connsiteY7" fmla="*/ 2562293 h 3077223"/>
              <a:gd name="connsiteX8" fmla="*/ 2480519 w 12613599"/>
              <a:gd name="connsiteY8" fmla="*/ 0 h 3077223"/>
              <a:gd name="connsiteX9" fmla="*/ 2538163 w 12613599"/>
              <a:gd name="connsiteY9" fmla="*/ 0 h 3077223"/>
              <a:gd name="connsiteX10" fmla="*/ 3978842 w 12613599"/>
              <a:gd name="connsiteY10" fmla="*/ 2533801 h 3077223"/>
              <a:gd name="connsiteX11" fmla="*/ 4092811 w 12613599"/>
              <a:gd name="connsiteY11" fmla="*/ 2495812 h 3077223"/>
              <a:gd name="connsiteX12" fmla="*/ 4135549 w 12613599"/>
              <a:gd name="connsiteY12" fmla="*/ 2495812 h 3077223"/>
              <a:gd name="connsiteX13" fmla="*/ 4545700 w 12613599"/>
              <a:gd name="connsiteY13" fmla="*/ 0 h 3077223"/>
              <a:gd name="connsiteX14" fmla="*/ 4589989 w 12613599"/>
              <a:gd name="connsiteY14" fmla="*/ 0 h 3077223"/>
              <a:gd name="connsiteX15" fmla="*/ 4510698 w 12613599"/>
              <a:gd name="connsiteY15" fmla="*/ 482355 h 3077223"/>
              <a:gd name="connsiteX16" fmla="*/ 4183037 w 12613599"/>
              <a:gd name="connsiteY16" fmla="*/ 2500561 h 3077223"/>
              <a:gd name="connsiteX17" fmla="*/ 4353991 w 12613599"/>
              <a:gd name="connsiteY17" fmla="*/ 2605031 h 3077223"/>
              <a:gd name="connsiteX18" fmla="*/ 8164197 w 12613599"/>
              <a:gd name="connsiteY18" fmla="*/ 0 h 3077223"/>
              <a:gd name="connsiteX19" fmla="*/ 8257423 w 12613599"/>
              <a:gd name="connsiteY19" fmla="*/ 0 h 3077223"/>
              <a:gd name="connsiteX20" fmla="*/ 7212718 w 12613599"/>
              <a:gd name="connsiteY20" fmla="*/ 715043 h 3077223"/>
              <a:gd name="connsiteX21" fmla="*/ 4377734 w 12613599"/>
              <a:gd name="connsiteY21" fmla="*/ 2652519 h 3077223"/>
              <a:gd name="connsiteX22" fmla="*/ 4410975 w 12613599"/>
              <a:gd name="connsiteY22" fmla="*/ 2752242 h 3077223"/>
              <a:gd name="connsiteX23" fmla="*/ 4410975 w 12613599"/>
              <a:gd name="connsiteY23" fmla="*/ 2799730 h 3077223"/>
              <a:gd name="connsiteX24" fmla="*/ 7720829 w 12613599"/>
              <a:gd name="connsiteY24" fmla="*/ 2946942 h 3077223"/>
              <a:gd name="connsiteX25" fmla="*/ 8399897 w 12613599"/>
              <a:gd name="connsiteY25" fmla="*/ 64468 h 3077223"/>
              <a:gd name="connsiteX26" fmla="*/ 8335196 w 12613599"/>
              <a:gd name="connsiteY26" fmla="*/ 33008 h 3077223"/>
              <a:gd name="connsiteX27" fmla="*/ 8299005 w 12613599"/>
              <a:gd name="connsiteY27" fmla="*/ 0 h 3077223"/>
              <a:gd name="connsiteX28" fmla="*/ 8704623 w 12613599"/>
              <a:gd name="connsiteY28" fmla="*/ 0 h 3077223"/>
              <a:gd name="connsiteX29" fmla="*/ 8664637 w 12613599"/>
              <a:gd name="connsiteY29" fmla="*/ 33008 h 3077223"/>
              <a:gd name="connsiteX30" fmla="*/ 8537609 w 12613599"/>
              <a:gd name="connsiteY30" fmla="*/ 78714 h 3077223"/>
              <a:gd name="connsiteX31" fmla="*/ 8452132 w 12613599"/>
              <a:gd name="connsiteY31" fmla="*/ 73967 h 3077223"/>
              <a:gd name="connsiteX32" fmla="*/ 7796810 w 12613599"/>
              <a:gd name="connsiteY32" fmla="*/ 2894704 h 3077223"/>
              <a:gd name="connsiteX33" fmla="*/ 11695508 w 12613599"/>
              <a:gd name="connsiteY33" fmla="*/ 1085442 h 3077223"/>
              <a:gd name="connsiteX34" fmla="*/ 8907584 w 12613599"/>
              <a:gd name="connsiteY34" fmla="*/ 0 h 3077223"/>
              <a:gd name="connsiteX35" fmla="*/ 9037935 w 12613599"/>
              <a:gd name="connsiteY35" fmla="*/ 0 h 3077223"/>
              <a:gd name="connsiteX36" fmla="*/ 11695508 w 12613599"/>
              <a:gd name="connsiteY36" fmla="*/ 1028458 h 3077223"/>
              <a:gd name="connsiteX37" fmla="*/ 11456173 w 12613599"/>
              <a:gd name="connsiteY37" fmla="*/ 0 h 3077223"/>
              <a:gd name="connsiteX38" fmla="*/ 11510664 w 12613599"/>
              <a:gd name="connsiteY38" fmla="*/ 0 h 3077223"/>
              <a:gd name="connsiteX39" fmla="*/ 11676510 w 12613599"/>
              <a:gd name="connsiteY39" fmla="*/ 710293 h 3077223"/>
              <a:gd name="connsiteX40" fmla="*/ 11747740 w 12613599"/>
              <a:gd name="connsiteY40" fmla="*/ 1009465 h 3077223"/>
              <a:gd name="connsiteX41" fmla="*/ 12556407 w 12613599"/>
              <a:gd name="connsiteY41" fmla="*/ 0 h 3077223"/>
              <a:gd name="connsiteX42" fmla="*/ 12613599 w 12613599"/>
              <a:gd name="connsiteY42" fmla="*/ 0 h 3077223"/>
              <a:gd name="connsiteX43" fmla="*/ 11761989 w 12613599"/>
              <a:gd name="connsiteY43" fmla="*/ 1061700 h 3077223"/>
              <a:gd name="connsiteX44" fmla="*/ 11776235 w 12613599"/>
              <a:gd name="connsiteY44" fmla="*/ 1080695 h 3077223"/>
              <a:gd name="connsiteX45" fmla="*/ 11761989 w 12613599"/>
              <a:gd name="connsiteY45" fmla="*/ 1104438 h 3077223"/>
              <a:gd name="connsiteX46" fmla="*/ 7773067 w 12613599"/>
              <a:gd name="connsiteY46" fmla="*/ 2961184 h 3077223"/>
              <a:gd name="connsiteX47" fmla="*/ 7768317 w 12613599"/>
              <a:gd name="connsiteY47" fmla="*/ 2961184 h 3077223"/>
              <a:gd name="connsiteX48" fmla="*/ 7763568 w 12613599"/>
              <a:gd name="connsiteY48" fmla="*/ 2975434 h 3077223"/>
              <a:gd name="connsiteX49" fmla="*/ 7739825 w 12613599"/>
              <a:gd name="connsiteY49" fmla="*/ 2994426 h 3077223"/>
              <a:gd name="connsiteX50" fmla="*/ 4406226 w 12613599"/>
              <a:gd name="connsiteY50" fmla="*/ 2847216 h 3077223"/>
              <a:gd name="connsiteX51" fmla="*/ 4154542 w 12613599"/>
              <a:gd name="connsiteY51" fmla="*/ 3075156 h 3077223"/>
              <a:gd name="connsiteX52" fmla="*/ 3831631 w 12613599"/>
              <a:gd name="connsiteY52" fmla="*/ 2818724 h 3077223"/>
              <a:gd name="connsiteX53" fmla="*/ 3845877 w 12613599"/>
              <a:gd name="connsiteY53" fmla="*/ 2700005 h 3077223"/>
              <a:gd name="connsiteX54" fmla="*/ 564514 w 12613599"/>
              <a:gd name="connsiteY54" fmla="*/ 914489 h 3077223"/>
              <a:gd name="connsiteX55" fmla="*/ 555015 w 12613599"/>
              <a:gd name="connsiteY55" fmla="*/ 919238 h 3077223"/>
              <a:gd name="connsiteX56" fmla="*/ 550268 w 12613599"/>
              <a:gd name="connsiteY56" fmla="*/ 919238 h 3077223"/>
              <a:gd name="connsiteX57" fmla="*/ 531273 w 12613599"/>
              <a:gd name="connsiteY57" fmla="*/ 909742 h 307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13599" h="3077223">
                <a:moveTo>
                  <a:pt x="0" y="0"/>
                </a:moveTo>
                <a:lnTo>
                  <a:pt x="56791" y="0"/>
                </a:lnTo>
                <a:lnTo>
                  <a:pt x="540769" y="829012"/>
                </a:lnTo>
                <a:lnTo>
                  <a:pt x="772157" y="0"/>
                </a:lnTo>
                <a:lnTo>
                  <a:pt x="836915" y="0"/>
                </a:lnTo>
                <a:lnTo>
                  <a:pt x="583508" y="867003"/>
                </a:lnTo>
                <a:lnTo>
                  <a:pt x="3864872" y="2652519"/>
                </a:lnTo>
                <a:cubicBezTo>
                  <a:pt x="3879119" y="2619278"/>
                  <a:pt x="3902861" y="2590785"/>
                  <a:pt x="3931354" y="2562293"/>
                </a:cubicBezTo>
                <a:lnTo>
                  <a:pt x="2480519" y="0"/>
                </a:lnTo>
                <a:lnTo>
                  <a:pt x="2538163" y="0"/>
                </a:lnTo>
                <a:lnTo>
                  <a:pt x="3978842" y="2533801"/>
                </a:lnTo>
                <a:cubicBezTo>
                  <a:pt x="4016831" y="2514808"/>
                  <a:pt x="4050072" y="2500561"/>
                  <a:pt x="4092811" y="2495812"/>
                </a:cubicBezTo>
                <a:cubicBezTo>
                  <a:pt x="4107057" y="2495812"/>
                  <a:pt x="4121303" y="2495812"/>
                  <a:pt x="4135549" y="2495812"/>
                </a:cubicBezTo>
                <a:lnTo>
                  <a:pt x="4545700" y="0"/>
                </a:lnTo>
                <a:lnTo>
                  <a:pt x="4589989" y="0"/>
                </a:lnTo>
                <a:lnTo>
                  <a:pt x="4510698" y="482355"/>
                </a:lnTo>
                <a:lnTo>
                  <a:pt x="4183037" y="2500561"/>
                </a:lnTo>
                <a:cubicBezTo>
                  <a:pt x="4249518" y="2514808"/>
                  <a:pt x="4311253" y="2552796"/>
                  <a:pt x="4353991" y="2605031"/>
                </a:cubicBezTo>
                <a:lnTo>
                  <a:pt x="8164197" y="0"/>
                </a:lnTo>
                <a:lnTo>
                  <a:pt x="8257423" y="0"/>
                </a:lnTo>
                <a:lnTo>
                  <a:pt x="7212718" y="715043"/>
                </a:lnTo>
                <a:lnTo>
                  <a:pt x="4377734" y="2652519"/>
                </a:lnTo>
                <a:cubicBezTo>
                  <a:pt x="4396729" y="2681012"/>
                  <a:pt x="4406226" y="2714253"/>
                  <a:pt x="4410975" y="2752242"/>
                </a:cubicBezTo>
                <a:cubicBezTo>
                  <a:pt x="4410975" y="2771238"/>
                  <a:pt x="4410975" y="2785484"/>
                  <a:pt x="4410975" y="2799730"/>
                </a:cubicBezTo>
                <a:lnTo>
                  <a:pt x="7720829" y="2946942"/>
                </a:lnTo>
                <a:lnTo>
                  <a:pt x="8399897" y="64468"/>
                </a:lnTo>
                <a:cubicBezTo>
                  <a:pt x="8376153" y="57345"/>
                  <a:pt x="8354784" y="46660"/>
                  <a:pt x="8335196" y="33008"/>
                </a:cubicBezTo>
                <a:lnTo>
                  <a:pt x="8299005" y="0"/>
                </a:lnTo>
                <a:lnTo>
                  <a:pt x="8704623" y="0"/>
                </a:lnTo>
                <a:lnTo>
                  <a:pt x="8664637" y="33008"/>
                </a:lnTo>
                <a:cubicBezTo>
                  <a:pt x="8627835" y="57345"/>
                  <a:pt x="8585096" y="73966"/>
                  <a:pt x="8537609" y="78714"/>
                </a:cubicBezTo>
                <a:cubicBezTo>
                  <a:pt x="8509116" y="78714"/>
                  <a:pt x="8480624" y="78714"/>
                  <a:pt x="8452132" y="73967"/>
                </a:cubicBezTo>
                <a:lnTo>
                  <a:pt x="7796810" y="2894704"/>
                </a:lnTo>
                <a:lnTo>
                  <a:pt x="11695508" y="1085442"/>
                </a:lnTo>
                <a:lnTo>
                  <a:pt x="8907584" y="0"/>
                </a:lnTo>
                <a:lnTo>
                  <a:pt x="9037935" y="0"/>
                </a:lnTo>
                <a:lnTo>
                  <a:pt x="11695508" y="1028458"/>
                </a:lnTo>
                <a:lnTo>
                  <a:pt x="11456173" y="0"/>
                </a:lnTo>
                <a:lnTo>
                  <a:pt x="11510664" y="0"/>
                </a:lnTo>
                <a:lnTo>
                  <a:pt x="11676510" y="710293"/>
                </a:lnTo>
                <a:lnTo>
                  <a:pt x="11747740" y="1009465"/>
                </a:lnTo>
                <a:lnTo>
                  <a:pt x="12556407" y="0"/>
                </a:lnTo>
                <a:lnTo>
                  <a:pt x="12613599" y="0"/>
                </a:lnTo>
                <a:lnTo>
                  <a:pt x="11761989" y="1061700"/>
                </a:lnTo>
                <a:cubicBezTo>
                  <a:pt x="11771485" y="1066447"/>
                  <a:pt x="11776235" y="1071196"/>
                  <a:pt x="11776235" y="1080695"/>
                </a:cubicBezTo>
                <a:cubicBezTo>
                  <a:pt x="11776235" y="1090192"/>
                  <a:pt x="11771485" y="1099688"/>
                  <a:pt x="11761989" y="1104438"/>
                </a:cubicBezTo>
                <a:lnTo>
                  <a:pt x="7773067" y="2961184"/>
                </a:lnTo>
                <a:cubicBezTo>
                  <a:pt x="7773067" y="2961184"/>
                  <a:pt x="7768317" y="2961184"/>
                  <a:pt x="7768317" y="2961184"/>
                </a:cubicBezTo>
                <a:lnTo>
                  <a:pt x="7763568" y="2975434"/>
                </a:lnTo>
                <a:cubicBezTo>
                  <a:pt x="7758821" y="2984930"/>
                  <a:pt x="7749322" y="2994426"/>
                  <a:pt x="7739825" y="2994426"/>
                </a:cubicBezTo>
                <a:lnTo>
                  <a:pt x="4406226" y="2847216"/>
                </a:lnTo>
                <a:cubicBezTo>
                  <a:pt x="4382483" y="2965934"/>
                  <a:pt x="4282760" y="3060908"/>
                  <a:pt x="4154542" y="3075156"/>
                </a:cubicBezTo>
                <a:cubicBezTo>
                  <a:pt x="3993088" y="3094150"/>
                  <a:pt x="3850626" y="2980180"/>
                  <a:pt x="3831631" y="2818724"/>
                </a:cubicBezTo>
                <a:cubicBezTo>
                  <a:pt x="3831631" y="2775986"/>
                  <a:pt x="3831631" y="2737996"/>
                  <a:pt x="3845877" y="2700005"/>
                </a:cubicBezTo>
                <a:lnTo>
                  <a:pt x="564514" y="914489"/>
                </a:lnTo>
                <a:cubicBezTo>
                  <a:pt x="564514" y="914489"/>
                  <a:pt x="559765" y="919238"/>
                  <a:pt x="555015" y="919238"/>
                </a:cubicBezTo>
                <a:cubicBezTo>
                  <a:pt x="550268" y="919238"/>
                  <a:pt x="550268" y="919238"/>
                  <a:pt x="550268" y="919238"/>
                </a:cubicBezTo>
                <a:cubicBezTo>
                  <a:pt x="545519" y="919238"/>
                  <a:pt x="536022" y="919238"/>
                  <a:pt x="531273" y="909742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 w="194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Heading 15">
            <a:extLst>
              <a:ext uri="{FF2B5EF4-FFF2-40B4-BE49-F238E27FC236}">
                <a16:creationId xmlns:a16="http://schemas.microsoft.com/office/drawing/2014/main" id="{146648B8-619E-458E-D03D-87F70BDE4B62}"/>
              </a:ext>
            </a:extLst>
          </p:cNvPr>
          <p:cNvSpPr txBox="1">
            <a:spLocks/>
          </p:cNvSpPr>
          <p:nvPr/>
        </p:nvSpPr>
        <p:spPr>
          <a:xfrm>
            <a:off x="1446831" y="2013304"/>
            <a:ext cx="9298338" cy="133829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4000" b="1" dirty="0">
                <a:latin typeface="Montserrat SemiBold" pitchFamily="2" charset="77"/>
              </a:rPr>
              <a:t>Think of a time when you wanted to connect , inform, persuade or gain feedback from someone.  </a:t>
            </a:r>
            <a:endParaRPr lang="en-GB" sz="2200" b="1" dirty="0">
              <a:latin typeface="Montserrat SemiBold" pitchFamily="2" charset="77"/>
            </a:endParaRPr>
          </a:p>
          <a:p>
            <a:pPr algn="ctr">
              <a:lnSpc>
                <a:spcPct val="100000"/>
              </a:lnSpc>
            </a:pPr>
            <a:endParaRPr lang="en-GB" sz="2200" b="1" dirty="0">
              <a:latin typeface="Montserrat SemiBold" pitchFamily="2" charset="77"/>
            </a:endParaRPr>
          </a:p>
          <a:p>
            <a:pPr algn="ctr">
              <a:lnSpc>
                <a:spcPct val="100000"/>
              </a:lnSpc>
            </a:pPr>
            <a:r>
              <a:rPr lang="en-GB" sz="3200" b="1" dirty="0">
                <a:solidFill>
                  <a:srgbClr val="DC3024"/>
                </a:solidFill>
                <a:latin typeface="Montserrat SemiBold" pitchFamily="2" charset="77"/>
              </a:rPr>
              <a:t>What did you make them think?  </a:t>
            </a:r>
          </a:p>
          <a:p>
            <a:pPr algn="ctr">
              <a:lnSpc>
                <a:spcPct val="100000"/>
              </a:lnSpc>
            </a:pPr>
            <a:r>
              <a:rPr lang="en-GB" sz="3200" b="1" dirty="0">
                <a:solidFill>
                  <a:srgbClr val="DC3024"/>
                </a:solidFill>
                <a:latin typeface="Montserrat SemiBold" pitchFamily="2" charset="77"/>
              </a:rPr>
              <a:t>What did they do? How did they feel?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6826D9-3816-8726-4376-13F78855786E}"/>
              </a:ext>
            </a:extLst>
          </p:cNvPr>
          <p:cNvSpPr/>
          <p:nvPr/>
        </p:nvSpPr>
        <p:spPr>
          <a:xfrm>
            <a:off x="2521932" y="2615196"/>
            <a:ext cx="2292291" cy="59489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Montserrat" pitchFamily="2" charset="77"/>
              </a:rPr>
              <a:t>connect</a:t>
            </a:r>
            <a:endParaRPr lang="en-US" sz="4000"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37EDC7-F095-1F37-DD6C-4FCF24610DA7}"/>
              </a:ext>
            </a:extLst>
          </p:cNvPr>
          <p:cNvSpPr/>
          <p:nvPr/>
        </p:nvSpPr>
        <p:spPr>
          <a:xfrm>
            <a:off x="7056783" y="2627333"/>
            <a:ext cx="2613285" cy="59489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Montserrat" pitchFamily="2" charset="77"/>
              </a:rPr>
              <a:t>persuade</a:t>
            </a:r>
            <a:endParaRPr lang="en-US" sz="4000" dirty="0">
              <a:solidFill>
                <a:schemeClr val="tx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44905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534">
            <a:extLst>
              <a:ext uri="{FF2B5EF4-FFF2-40B4-BE49-F238E27FC236}">
                <a16:creationId xmlns:a16="http://schemas.microsoft.com/office/drawing/2014/main" id="{200B67A6-484C-2EFB-9C8E-E963AA820D9E}"/>
              </a:ext>
            </a:extLst>
          </p:cNvPr>
          <p:cNvSpPr/>
          <p:nvPr/>
        </p:nvSpPr>
        <p:spPr>
          <a:xfrm rot="21101431">
            <a:off x="2090169" y="2945687"/>
            <a:ext cx="8011660" cy="966626"/>
          </a:xfrm>
          <a:prstGeom prst="roundRect">
            <a:avLst>
              <a:gd name="adj" fmla="val 0"/>
            </a:avLst>
          </a:prstGeom>
          <a:solidFill>
            <a:srgbClr val="DC302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Montserrat" pitchFamily="2" charset="77"/>
              </a:rPr>
              <a:t>STAKEHOLDERS</a:t>
            </a:r>
          </a:p>
        </p:txBody>
      </p:sp>
    </p:spTree>
    <p:extLst>
      <p:ext uri="{BB962C8B-B14F-4D97-AF65-F5344CB8AC3E}">
        <p14:creationId xmlns:p14="http://schemas.microsoft.com/office/powerpoint/2010/main" val="2303081835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_1">
  <a:themeElements>
    <a:clrScheme name="Template_1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FFFFFF"/>
      </a:accent1>
      <a:accent2>
        <a:srgbClr val="E44A00"/>
      </a:accent2>
      <a:accent3>
        <a:srgbClr val="FFDD55"/>
      </a:accent3>
      <a:accent4>
        <a:srgbClr val="FFCC00"/>
      </a:accent4>
      <a:accent5>
        <a:srgbClr val="000000"/>
      </a:accent5>
      <a:accent6>
        <a:srgbClr val="000000"/>
      </a:accent6>
      <a:hlink>
        <a:srgbClr val="FFCC00"/>
      </a:hlink>
      <a:folHlink>
        <a:srgbClr val="FFDD55"/>
      </a:folHlink>
    </a:clrScheme>
    <a:fontScheme name="Other 2">
      <a:majorFont>
        <a:latin typeface="Poppins Bold"/>
        <a:ea typeface=""/>
        <a:cs typeface=""/>
      </a:majorFont>
      <a:minorFont>
        <a:latin typeface="Lato Regular"/>
        <a:ea typeface=""/>
        <a:cs typeface=""/>
      </a:minorFont>
    </a:fontScheme>
    <a:fmtScheme name="Subjec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1" id="{E7E40986-C7CD-433B-B142-66C5069AECC3}" vid="{AE8C27C1-1CFB-4259-A3D8-14CCE2FA3475}"/>
    </a:ext>
  </a:extLst>
</a:theme>
</file>

<file path=ppt/theme/theme2.xml><?xml version="1.0" encoding="utf-8"?>
<a:theme xmlns:a="http://schemas.openxmlformats.org/drawingml/2006/main" name="Special registration">
  <a:themeElements>
    <a:clrScheme name="Template_1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FFFFFF"/>
      </a:accent1>
      <a:accent2>
        <a:srgbClr val="E44A00"/>
      </a:accent2>
      <a:accent3>
        <a:srgbClr val="FFDD55"/>
      </a:accent3>
      <a:accent4>
        <a:srgbClr val="FFCC00"/>
      </a:accent4>
      <a:accent5>
        <a:srgbClr val="000000"/>
      </a:accent5>
      <a:accent6>
        <a:srgbClr val="000000"/>
      </a:accent6>
      <a:hlink>
        <a:srgbClr val="FFCC00"/>
      </a:hlink>
      <a:folHlink>
        <a:srgbClr val="FFDD55"/>
      </a:folHlink>
    </a:clrScheme>
    <a:fontScheme name="Other 2">
      <a:majorFont>
        <a:latin typeface="Poppins Bold"/>
        <a:ea typeface=""/>
        <a:cs typeface=""/>
      </a:majorFont>
      <a:minorFont>
        <a:latin typeface="Lato Regular"/>
        <a:ea typeface=""/>
        <a:cs typeface="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ubject Office">
  <a:themeElements>
    <a:clrScheme name="Standard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tandard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ubject Office">
  <a:themeElements>
    <a:clrScheme name="Standard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tandard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template_1</Template>
  <TotalTime>11927</TotalTime>
  <Words>350</Words>
  <Application>Microsoft Macintosh PowerPoint</Application>
  <PresentationFormat>Widescreen</PresentationFormat>
  <Paragraphs>102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Lato Regular</vt:lpstr>
      <vt:lpstr>Calibri</vt:lpstr>
      <vt:lpstr>Montserrat</vt:lpstr>
      <vt:lpstr>Montserrat SemiBold</vt:lpstr>
      <vt:lpstr>template_1</vt:lpstr>
      <vt:lpstr>Special registration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A_GROM</dc:creator>
  <cp:lastModifiedBy>Benjamin Drury</cp:lastModifiedBy>
  <cp:revision>313</cp:revision>
  <dcterms:created xsi:type="dcterms:W3CDTF">2020-05-13T08:23:52Z</dcterms:created>
  <dcterms:modified xsi:type="dcterms:W3CDTF">2025-03-12T18:47:19Z</dcterms:modified>
</cp:coreProperties>
</file>