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6" r:id="rId1"/>
    <p:sldMasterId id="2147483660" r:id="rId2"/>
  </p:sldMasterIdLst>
  <p:notesMasterIdLst>
    <p:notesMasterId r:id="rId44"/>
  </p:notesMasterIdLst>
  <p:handoutMasterIdLst>
    <p:handoutMasterId r:id="rId45"/>
  </p:handoutMasterIdLst>
  <p:sldIdLst>
    <p:sldId id="256" r:id="rId3"/>
    <p:sldId id="305" r:id="rId4"/>
    <p:sldId id="342" r:id="rId5"/>
    <p:sldId id="328" r:id="rId6"/>
    <p:sldId id="392" r:id="rId7"/>
    <p:sldId id="327" r:id="rId8"/>
    <p:sldId id="393" r:id="rId9"/>
    <p:sldId id="394" r:id="rId10"/>
    <p:sldId id="417" r:id="rId11"/>
    <p:sldId id="395" r:id="rId12"/>
    <p:sldId id="396" r:id="rId13"/>
    <p:sldId id="279" r:id="rId14"/>
    <p:sldId id="339" r:id="rId15"/>
    <p:sldId id="340" r:id="rId16"/>
    <p:sldId id="341" r:id="rId17"/>
    <p:sldId id="397" r:id="rId18"/>
    <p:sldId id="398" r:id="rId19"/>
    <p:sldId id="399" r:id="rId20"/>
    <p:sldId id="365" r:id="rId21"/>
    <p:sldId id="289" r:id="rId22"/>
    <p:sldId id="351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381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325" r:id="rId42"/>
    <p:sldId id="338" r:id="rId43"/>
  </p:sldIdLst>
  <p:sldSz cx="12192000" cy="6858000"/>
  <p:notesSz cx="6858000" cy="9144000"/>
  <p:embeddedFontLst>
    <p:embeddedFont>
      <p:font typeface="Lato Regular" panose="020F0502020204030203" pitchFamily="34" charset="0"/>
      <p:regular r:id="rId46"/>
      <p:bold r:id="rId46"/>
      <p:italic r:id="rId46"/>
      <p:boldItalic r:id="rId46"/>
    </p:embeddedFont>
    <p:embeddedFont>
      <p:font typeface="Montserrat" pitchFamily="2" charset="77"/>
      <p:regular r:id="rId46"/>
      <p:bold r:id="rId46"/>
      <p:italic r:id="rId47"/>
      <p:boldItalic r:id="rId47"/>
    </p:embeddedFont>
    <p:embeddedFont>
      <p:font typeface="Montserrat SemiBold" pitchFamily="2" charset="77"/>
      <p:regular r:id="rId47"/>
      <p:bold r:id="rId47"/>
      <p:italic r:id="rId47"/>
      <p:boldItalic r:id="rId47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78" userDrawn="1">
          <p15:clr>
            <a:srgbClr val="A4A3A4"/>
          </p15:clr>
        </p15:guide>
        <p15:guide id="2" orient="horz" pos="731" userDrawn="1">
          <p15:clr>
            <a:srgbClr val="A4A3A4"/>
          </p15:clr>
        </p15:guide>
        <p15:guide id="3" pos="6902" userDrawn="1">
          <p15:clr>
            <a:srgbClr val="A4A3A4"/>
          </p15:clr>
        </p15:guide>
        <p15:guide id="4" orient="horz" pos="3634" userDrawn="1">
          <p15:clr>
            <a:srgbClr val="A4A3A4"/>
          </p15:clr>
        </p15:guide>
        <p15:guide id="5" orient="horz" pos="504" userDrawn="1">
          <p15:clr>
            <a:srgbClr val="A4A3A4"/>
          </p15:clr>
        </p15:guide>
        <p15:guide id="6" orient="horz" pos="13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6F4"/>
    <a:srgbClr val="DC3024"/>
    <a:srgbClr val="E44A00"/>
    <a:srgbClr val="FFDD00"/>
    <a:srgbClr val="FFFFFF"/>
    <a:srgbClr val="FFD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2" autoAdjust="0"/>
    <p:restoredTop sz="71412" autoAdjust="0"/>
  </p:normalViewPr>
  <p:slideViewPr>
    <p:cSldViewPr snapToGrid="0">
      <p:cViewPr varScale="1">
        <p:scale>
          <a:sx n="91" d="100"/>
          <a:sy n="91" d="100"/>
        </p:scale>
        <p:origin x="2600" y="480"/>
      </p:cViewPr>
      <p:guideLst>
        <p:guide pos="778"/>
        <p:guide orient="horz" pos="731"/>
        <p:guide pos="6902"/>
        <p:guide orient="horz" pos="3634"/>
        <p:guide orient="horz" pos="504"/>
        <p:guide orient="horz" pos="1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6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per Footer 1">
            <a:extLst>
              <a:ext uri="{FF2B5EF4-FFF2-40B4-BE49-F238E27FC236}">
                <a16:creationId xmlns:a16="http://schemas.microsoft.com/office/drawing/2014/main" id="{06663F71-D0D0-4A90-A851-43B8F65D5A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2">
            <a:extLst>
              <a:ext uri="{FF2B5EF4-FFF2-40B4-BE49-F238E27FC236}">
                <a16:creationId xmlns:a16="http://schemas.microsoft.com/office/drawing/2014/main" id="{689ED030-E9DB-48B2-8F9F-4132311EC7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31997-D77F-46A8-9A94-48A87C90F8EF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oter 3">
            <a:extLst>
              <a:ext uri="{FF2B5EF4-FFF2-40B4-BE49-F238E27FC236}">
                <a16:creationId xmlns:a16="http://schemas.microsoft.com/office/drawing/2014/main" id="{73EF75FC-0CA3-47F0-865A-969521E1A7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4">
            <a:extLst>
              <a:ext uri="{FF2B5EF4-FFF2-40B4-BE49-F238E27FC236}">
                <a16:creationId xmlns:a16="http://schemas.microsoft.com/office/drawing/2014/main" id="{F79359BB-549A-46A1-9874-FDF996238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D589-429A-443D-979C-F96C4907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2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per Foo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7086C-A715-4FF6-955E-BCDB9D9A5024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rm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87FC6-F047-4D4B-9255-D2854995B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7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6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8C32-2835-FE9C-11F0-FC8BF41AC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AEBF2A-024F-265A-7283-951C7FF60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5035BA-B79C-C37C-F20C-6F527C0C4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50830-871E-4B7C-95DD-FCE032795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BC2C0-0FF9-580A-B546-5C78EC7D4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5E084D-0D99-9BBF-0C48-8B7DF7CE3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514670-0863-FE0C-31AD-64AC1DDD4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E1FB8-F5BE-383D-5EBE-1BB941C40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7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97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29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2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74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9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AF9DC-E2F6-5B13-25E8-C7CF31797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4C9A4-B7F0-9895-626F-4ECC652E7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DEA7AC-3087-28E8-FA22-B3B73D745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1D4E1-F903-3905-220F-CB8E585A1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73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44ACD-DF03-F7E4-C402-051273268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1BF71-98C8-FED4-0E7A-5FF524635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9633A7-0D4E-E96E-8D57-DCC56A41A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35F3-CD8A-1BD3-8B08-DDD20AE06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48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7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3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8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7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BE9E4-BC4F-A5B3-56B6-28E46B27E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D3372-E6FB-2D09-DFD7-FD8CB45AC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A671F-DECA-D613-8DD5-9099C461E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7873B-4A71-821D-96A3-B2335F803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78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81D06-B578-8003-D673-95445D797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1D845-6911-50DB-8A7C-C4FB5416AE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38AEF-FA5D-CB62-6757-BE00AE4F8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74945-7A16-77F4-FF89-17B5DB5E9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33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6D6AB-5B75-BBDB-804C-633184F0B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B4B5F-DA7F-3E1D-7DA4-94046C6AA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9B668-FC73-8ED1-F3F8-3A4D3921D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64442-88D1-78CE-0F71-7402F5EEF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93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83200-70D3-E068-445A-AB0ECC922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4AE6E-DBAD-DF54-4324-CBBE5E4AA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D8E50-029B-431A-87F0-AD244BCC7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A948D-EF03-A1DC-E8BD-F52BED2A3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9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3D47C-D9BA-C7D5-C745-742C7E857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E718E0-1D52-A067-3091-95DE5FC29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FC445-9B38-86EB-289B-63F05DB6A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F009E-098A-928A-B054-E76C12994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221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4587F-8171-339E-0090-DE9D231C9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75BA1-9B7B-435C-7626-059517FA7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C38F67-F465-6703-E4FA-B75A46A21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35F17-DEA1-E7FC-A438-F9066D2AF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6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1EF01-D35D-2315-E9C3-06C9EA988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9DEFD-C4F0-9F9B-6605-1434E7D6A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9F6998-4A6B-F4CB-75F3-D6F2BA37F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3477-D65A-B528-778C-CB9057A85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06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AFC9E-9781-C55A-D0F8-FC9DA4E93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86427-8CB7-095A-ABCA-936160CB5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5F7B0-91C9-4308-986F-CA8B8330A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777DB-5CA3-2ADE-78A6-4BC93D324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71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F172-65FA-4E72-BA54-3F553726A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7AF7C-5355-3B8F-C93B-86ECEED67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A6E65-A46D-7680-766A-B345C43EB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1E71-4AD2-6D0C-753D-9667476C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58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0E0E-950D-71D9-451B-DD8E063BE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B457F-B435-6B91-63F2-E8F961AEB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658F89-502C-F3F3-7105-B49B13338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B3465-E8C5-CC66-D5BC-B5846C116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6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210AF-FC39-172C-579D-8F298D78B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83473-75E1-8B74-AC65-DD525811A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5FFA70-CA35-A152-0683-9BDCA9E7E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937F-DCDD-84BE-993F-2DDB22E6F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24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3163E-38BA-683D-9BC0-A71E05005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CE0C1-53F4-B98A-4F08-96F5BF878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193FD0-E8E4-5D8C-AEDC-1471C2FBD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643E2-6BC4-460C-A4C5-66E35178C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7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8439D-C461-C58D-3B33-4AACDDD94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8D5805-0B6E-9E01-FF9E-B20A9A396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4B7E3-EA89-F61B-EEA8-3281C9F17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01565-1262-DB6E-2BD1-830AF6722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11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946E0-D309-147F-3103-149FEC53D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43450-43BB-729C-3E46-CC267D9A9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842B36-4FD3-3A25-AB19-B24BF978E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E4725-3700-5C3E-6499-2EBEABB1C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39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3F9A2-1D4E-6DE3-5459-7220E7C59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BA09F-47C7-C664-F51C-4D852CB0A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4FEA82-A77D-3A19-BEEE-B3C6208CF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9EE61-4892-C26D-5662-3F376ECBA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57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1D07B-650B-EDED-6B04-EAB07574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C8F39-3E99-ECB8-C2E4-8BD5D3A99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D1813-D308-82D1-8F64-C7646E75F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92905-E891-AA8E-A615-F6D8D6B78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14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25A2E-F75A-CC77-01B0-AD7520C3A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6B952-00D4-08C7-129E-A18F0A8E3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FFA2D-F1C8-1B77-058D-CA475F389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B47B9-5AC0-9049-48C7-113EE3E70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1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815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20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0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25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1624E-3CDA-81DD-DA73-9DEE7AE5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FAE2AA-430F-8117-9C78-6902B8FA2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2480E-12EF-E672-3EC4-F763E5123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92D76-12D7-5F89-A3DD-9AEB9118A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1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5394-E690-CC8E-B13D-A9473C31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4D08-1285-FC1C-348A-2CCB7F35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50651-D156-EBA3-97C0-7A23F9A6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552A-DC07-B1D9-6096-F7A7C1CA3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2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105D2-3FF0-96D4-304E-F1DD4A8FB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0BFCE5-191A-3940-A701-B702767AE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82B55-955F-46F9-DA79-0A2B7D887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3EDBB-30CE-F93A-E122-0E4CEE836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4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awing 13">
            <a:extLst>
              <a:ext uri="{FF2B5EF4-FFF2-40B4-BE49-F238E27FC236}">
                <a16:creationId xmlns:a16="http://schemas.microsoft.com/office/drawing/2014/main" id="{812EB60B-BD0E-4315-95D5-F66C63CE7F70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-271117" y="3218214"/>
            <a:ext cx="8681543" cy="4744192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</p:spPr>
      </p:sp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902800" y="1164956"/>
            <a:ext cx="10777585" cy="107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3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">
            <a:extLst>
              <a:ext uri="{FF2B5EF4-FFF2-40B4-BE49-F238E27FC236}">
                <a16:creationId xmlns:a16="http://schemas.microsoft.com/office/drawing/2014/main" id="{F64050DD-2AD1-4F32-8B82-3FA2CCF92CA6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4383007" y="2242367"/>
            <a:ext cx="3168000" cy="3167264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17">
            <a:extLst>
              <a:ext uri="{FF2B5EF4-FFF2-40B4-BE49-F238E27FC236}">
                <a16:creationId xmlns:a16="http://schemas.microsoft.com/office/drawing/2014/main" id="{E463D022-2CA3-48BC-A567-4F572AFE109B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8334450" y="2242367"/>
            <a:ext cx="3168000" cy="316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200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">
            <a:extLst>
              <a:ext uri="{FF2B5EF4-FFF2-40B4-BE49-F238E27FC236}">
                <a16:creationId xmlns:a16="http://schemas.microsoft.com/office/drawing/2014/main" id="{8A434ADA-ABE5-4119-9A60-A5A2625BCD7E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7822195" y="-387771"/>
            <a:ext cx="2102400" cy="210263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17">
            <a:extLst>
              <a:ext uri="{FF2B5EF4-FFF2-40B4-BE49-F238E27FC236}">
                <a16:creationId xmlns:a16="http://schemas.microsoft.com/office/drawing/2014/main" id="{24383F91-2F16-40D4-8996-4CDD3F0A1734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3326962" y="5753605"/>
            <a:ext cx="1508400" cy="150962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043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147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">
            <a:extLst>
              <a:ext uri="{FF2B5EF4-FFF2-40B4-BE49-F238E27FC236}">
                <a16:creationId xmlns:a16="http://schemas.microsoft.com/office/drawing/2014/main" id="{3983903B-8943-46D8-B027-7DA93A7C5450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9063395" y="2180762"/>
            <a:ext cx="3589200" cy="3587442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1577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">
            <a:extLst>
              <a:ext uri="{FF2B5EF4-FFF2-40B4-BE49-F238E27FC236}">
                <a16:creationId xmlns:a16="http://schemas.microsoft.com/office/drawing/2014/main" id="{CCF2258E-0263-4E80-A319-E320C7D1AFB3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361521" y="1930793"/>
            <a:ext cx="6996116" cy="6995494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589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">
            <a:extLst>
              <a:ext uri="{FF2B5EF4-FFF2-40B4-BE49-F238E27FC236}">
                <a16:creationId xmlns:a16="http://schemas.microsoft.com/office/drawing/2014/main" id="{35C964FB-A0FA-4625-B610-93B1586E6AFA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V="1">
            <a:off x="2984466" y="5905500"/>
            <a:ext cx="1400400" cy="1400336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7">
            <a:extLst>
              <a:ext uri="{FF2B5EF4-FFF2-40B4-BE49-F238E27FC236}">
                <a16:creationId xmlns:a16="http://schemas.microsoft.com/office/drawing/2014/main" id="{44AD2949-C158-4826-BA11-901E0E819939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4289862" y="1672604"/>
            <a:ext cx="3877200" cy="3875727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8F991DD8-73C6-40F2-8AAB-E8E91131B6A3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V="1">
            <a:off x="8164999" y="977692"/>
            <a:ext cx="1954800" cy="1954231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814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awing 12">
            <a:extLst>
              <a:ext uri="{FF2B5EF4-FFF2-40B4-BE49-F238E27FC236}">
                <a16:creationId xmlns:a16="http://schemas.microsoft.com/office/drawing/2014/main" id="{C2109CF5-5870-4889-BCAF-E3BB462AAF49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1441450" y="4419010"/>
            <a:ext cx="5623200" cy="562203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370338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33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rawing 47">
            <a:extLst>
              <a:ext uri="{FF2B5EF4-FFF2-40B4-BE49-F238E27FC236}">
                <a16:creationId xmlns:a16="http://schemas.microsoft.com/office/drawing/2014/main" id="{821A7FC5-3234-4E31-9778-2E5939A42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14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">
            <a:extLst>
              <a:ext uri="{FF2B5EF4-FFF2-40B4-BE49-F238E27FC236}">
                <a16:creationId xmlns:a16="http://schemas.microsoft.com/office/drawing/2014/main" id="{5F2E30F2-473B-41CF-8572-EE16E1682F90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8704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7">
            <a:extLst>
              <a:ext uri="{FF2B5EF4-FFF2-40B4-BE49-F238E27FC236}">
                <a16:creationId xmlns:a16="http://schemas.microsoft.com/office/drawing/2014/main" id="{2C095F7E-9893-4372-8202-F7AD852561EE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3370329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B0FEF56E-46B8-4B32-960E-E3770C65C408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5871482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546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62368" y="-2204632"/>
            <a:ext cx="11267264" cy="112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0411A428-FD4D-450B-B212-745851C3C9F4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342900" y="4419010"/>
            <a:ext cx="5302800" cy="2772365"/>
          </a:xfrm>
          <a:prstGeom prst="roundRect">
            <a:avLst>
              <a:gd name="adj" fmla="val 7012"/>
            </a:avLst>
          </a:prstGeom>
        </p:spPr>
      </p:sp>
    </p:spTree>
    <p:extLst>
      <p:ext uri="{BB962C8B-B14F-4D97-AF65-F5344CB8AC3E}">
        <p14:creationId xmlns:p14="http://schemas.microsoft.com/office/powerpoint/2010/main" val="3935110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B14FDBE0-071F-4587-B812-616B8F3F9156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3692105" y="853105"/>
            <a:ext cx="6685473" cy="668696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35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945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C60FE092-E17C-BA83-83FD-5D7AAF529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6852" y="-2913352"/>
            <a:ext cx="10805851" cy="108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81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629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69A8DEE5-7ABE-E3BA-4B24-56C9BF733D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2795" y="3660805"/>
            <a:ext cx="4521626" cy="4521626"/>
          </a:xfrm>
          <a:prstGeom prst="rect">
            <a:avLst/>
          </a:prstGeom>
        </p:spPr>
      </p:pic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DCFBA95E-1995-81B0-DC92-BE47C4405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8603" y="3660805"/>
            <a:ext cx="4521626" cy="45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4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CC507192-54D6-4C46-8C5E-77A7671BBC55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7549728" y="514392"/>
            <a:ext cx="3343043" cy="3341406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712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842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DF5DE969-8EF1-13FD-D98B-863553A5C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6985" y="1844205"/>
            <a:ext cx="4521626" cy="4521626"/>
          </a:xfrm>
          <a:prstGeom prst="rect">
            <a:avLst/>
          </a:prstGeom>
        </p:spPr>
      </p:pic>
      <p:sp>
        <p:nvSpPr>
          <p:cNvPr id="3" name="Drawing 2">
            <a:extLst>
              <a:ext uri="{FF2B5EF4-FFF2-40B4-BE49-F238E27FC236}">
                <a16:creationId xmlns:a16="http://schemas.microsoft.com/office/drawing/2014/main" id="{7A1AC64B-7BB3-4112-8105-22DF16FEAB88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7459977" y="2497197"/>
            <a:ext cx="3215645" cy="3215645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452514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0411A428-FD4D-450B-B212-745851C3C9F4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342900" y="4419010"/>
            <a:ext cx="5302800" cy="2772365"/>
          </a:xfrm>
          <a:prstGeom prst="roundRect">
            <a:avLst>
              <a:gd name="adj" fmla="val 7012"/>
            </a:avLst>
          </a:prstGeom>
        </p:spPr>
      </p:sp>
    </p:spTree>
    <p:extLst>
      <p:ext uri="{BB962C8B-B14F-4D97-AF65-F5344CB8AC3E}">
        <p14:creationId xmlns:p14="http://schemas.microsoft.com/office/powerpoint/2010/main" val="289560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4415" y="-1252585"/>
            <a:ext cx="9363170" cy="93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awing 12">
            <a:extLst>
              <a:ext uri="{FF2B5EF4-FFF2-40B4-BE49-F238E27FC236}">
                <a16:creationId xmlns:a16="http://schemas.microsoft.com/office/drawing/2014/main" id="{97960328-8AD1-4D4B-B807-F755D9216553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25268" y="1206773"/>
            <a:ext cx="8529643" cy="7491218"/>
          </a:xfrm>
          <a:prstGeom prst="roundRect">
            <a:avLst>
              <a:gd name="adj" fmla="val 8261"/>
            </a:avLst>
          </a:prstGeom>
        </p:spPr>
      </p:sp>
    </p:spTree>
    <p:extLst>
      <p:ext uri="{BB962C8B-B14F-4D97-AF65-F5344CB8AC3E}">
        <p14:creationId xmlns:p14="http://schemas.microsoft.com/office/powerpoint/2010/main" val="379413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76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awing 9">
            <a:extLst>
              <a:ext uri="{FF2B5EF4-FFF2-40B4-BE49-F238E27FC236}">
                <a16:creationId xmlns:a16="http://schemas.microsoft.com/office/drawing/2014/main" id="{26FF01DF-0265-440C-9F52-244BBC47C964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>
            <a:off x="6273472" y="836197"/>
            <a:ext cx="2340000" cy="2340000"/>
          </a:xfrm>
          <a:prstGeom prst="ellipse">
            <a:avLst/>
          </a:prstGeom>
        </p:spPr>
      </p:sp>
      <p:sp>
        <p:nvSpPr>
          <p:cNvPr id="11" name="Drawing 10">
            <a:extLst>
              <a:ext uri="{FF2B5EF4-FFF2-40B4-BE49-F238E27FC236}">
                <a16:creationId xmlns:a16="http://schemas.microsoft.com/office/drawing/2014/main" id="{E9E17921-1229-49EA-AEAC-E2C8F6E61F63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>
            <a:off x="8412134" y="3301899"/>
            <a:ext cx="2340000" cy="23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954092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E1F520B1-B19D-43EC-ADBA-C5D84E28DDF6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-1052830" y="2194498"/>
            <a:ext cx="7491600" cy="749121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64923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">
            <a:extLst>
              <a:ext uri="{FF2B5EF4-FFF2-40B4-BE49-F238E27FC236}">
                <a16:creationId xmlns:a16="http://schemas.microsoft.com/office/drawing/2014/main" id="{99D7072E-9E2C-4106-9AD0-F2576ABA2259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1315985" y="3566555"/>
            <a:ext cx="2178000" cy="217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Drawing 2">
            <a:extLst>
              <a:ext uri="{FF2B5EF4-FFF2-40B4-BE49-F238E27FC236}">
                <a16:creationId xmlns:a16="http://schemas.microsoft.com/office/drawing/2014/main" id="{1CF9EA03-C276-407C-B7AD-DB0A215F3DCB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55051" y="3566555"/>
            <a:ext cx="2178000" cy="2178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077904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F0D61B59-5F52-46CC-8B79-A9B6BFBF9B9C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1315985" y="2435225"/>
            <a:ext cx="2178000" cy="217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Drawing 2">
            <a:extLst>
              <a:ext uri="{FF2B5EF4-FFF2-40B4-BE49-F238E27FC236}">
                <a16:creationId xmlns:a16="http://schemas.microsoft.com/office/drawing/2014/main" id="{2959F03A-D2BE-4CD1-A98B-546C97B6E013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55051" y="2435225"/>
            <a:ext cx="2178000" cy="2178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40653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">
            <a:extLst>
              <a:ext uri="{FF2B5EF4-FFF2-40B4-BE49-F238E27FC236}">
                <a16:creationId xmlns:a16="http://schemas.microsoft.com/office/drawing/2014/main" id="{0154FEEE-74A4-43E7-BC77-FA370559BEA5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5004558" y="1425893"/>
            <a:ext cx="5335200" cy="5336389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081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">
            <a:extLst>
              <a:ext uri="{FF2B5EF4-FFF2-40B4-BE49-F238E27FC236}">
                <a16:creationId xmlns:a16="http://schemas.microsoft.com/office/drawing/2014/main" id="{75F84DE2-FE68-4D56-8822-DE01D73B922F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775067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FA93ADC2-BF4F-4370-9F1D-D9B29F209A14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4316765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7">
            <a:extLst>
              <a:ext uri="{FF2B5EF4-FFF2-40B4-BE49-F238E27FC236}">
                <a16:creationId xmlns:a16="http://schemas.microsoft.com/office/drawing/2014/main" id="{EF79DC7A-D62E-4E5A-BECC-8CD692DC483C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8164684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1520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B14FDBE0-071F-4587-B812-616B8F3F9156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3692105" y="853105"/>
            <a:ext cx="6685473" cy="668696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4787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rawing 8">
            <a:extLst>
              <a:ext uri="{FF2B5EF4-FFF2-40B4-BE49-F238E27FC236}">
                <a16:creationId xmlns:a16="http://schemas.microsoft.com/office/drawing/2014/main" id="{9D0FE858-EA9D-4B47-9BA4-BE0398ED699A}"/>
              </a:ext>
            </a:extLst>
          </p:cNvPr>
          <p:cNvGrpSpPr/>
          <p:nvPr userDrawn="1"/>
        </p:nvGrpSpPr>
        <p:grpSpPr>
          <a:xfrm>
            <a:off x="3272840" y="901429"/>
            <a:ext cx="6801908" cy="7071720"/>
            <a:chOff x="5257649" y="2558396"/>
            <a:chExt cx="1677503" cy="1744045"/>
          </a:xfrm>
          <a:solidFill>
            <a:schemeClr val="bg2">
              <a:alpha val="2000"/>
            </a:schemeClr>
          </a:solidFill>
        </p:grpSpPr>
        <p:sp>
          <p:nvSpPr>
            <p:cNvPr id="7" name="Polyline: figure 6">
              <a:extLst>
                <a:ext uri="{FF2B5EF4-FFF2-40B4-BE49-F238E27FC236}">
                  <a16:creationId xmlns:a16="http://schemas.microsoft.com/office/drawing/2014/main" id="{CA1816F4-8FC3-4A34-AE6A-5436BB35D6B9}"/>
                </a:ext>
              </a:extLst>
            </p:cNvPr>
            <p:cNvSpPr/>
            <p:nvPr/>
          </p:nvSpPr>
          <p:spPr>
            <a:xfrm>
              <a:off x="5517832" y="2887026"/>
              <a:ext cx="1085850" cy="1085850"/>
            </a:xfrm>
            <a:custGeom>
              <a:avLst/>
              <a:gdLst>
                <a:gd name="connsiteX0" fmla="*/ 542925 w 1085850"/>
                <a:gd name="connsiteY0" fmla="*/ 1085850 h 1085850"/>
                <a:gd name="connsiteX1" fmla="*/ 1085850 w 1085850"/>
                <a:gd name="connsiteY1" fmla="*/ 542925 h 1085850"/>
                <a:gd name="connsiteX2" fmla="*/ 542925 w 1085850"/>
                <a:gd name="connsiteY2" fmla="*/ 0 h 1085850"/>
                <a:gd name="connsiteX3" fmla="*/ 0 w 1085850"/>
                <a:gd name="connsiteY3" fmla="*/ 542925 h 1085850"/>
                <a:gd name="connsiteX4" fmla="*/ 542925 w 1085850"/>
                <a:gd name="connsiteY4" fmla="*/ 1085850 h 1085850"/>
                <a:gd name="connsiteX5" fmla="*/ 218123 w 1085850"/>
                <a:gd name="connsiteY5" fmla="*/ 763905 h 1085850"/>
                <a:gd name="connsiteX6" fmla="*/ 318135 w 1085850"/>
                <a:gd name="connsiteY6" fmla="*/ 763905 h 1085850"/>
                <a:gd name="connsiteX7" fmla="*/ 318135 w 1085850"/>
                <a:gd name="connsiteY7" fmla="*/ 329565 h 1085850"/>
                <a:gd name="connsiteX8" fmla="*/ 218123 w 1085850"/>
                <a:gd name="connsiteY8" fmla="*/ 329565 h 1085850"/>
                <a:gd name="connsiteX9" fmla="*/ 218123 w 1085850"/>
                <a:gd name="connsiteY9" fmla="*/ 217170 h 1085850"/>
                <a:gd name="connsiteX10" fmla="*/ 330518 w 1085850"/>
                <a:gd name="connsiteY10" fmla="*/ 217170 h 1085850"/>
                <a:gd name="connsiteX11" fmla="*/ 330518 w 1085850"/>
                <a:gd name="connsiteY11" fmla="*/ 120015 h 1085850"/>
                <a:gd name="connsiteX12" fmla="*/ 449580 w 1085850"/>
                <a:gd name="connsiteY12" fmla="*/ 120015 h 1085850"/>
                <a:gd name="connsiteX13" fmla="*/ 449580 w 1085850"/>
                <a:gd name="connsiteY13" fmla="*/ 217170 h 1085850"/>
                <a:gd name="connsiteX14" fmla="*/ 512445 w 1085850"/>
                <a:gd name="connsiteY14" fmla="*/ 217170 h 1085850"/>
                <a:gd name="connsiteX15" fmla="*/ 512445 w 1085850"/>
                <a:gd name="connsiteY15" fmla="*/ 120015 h 1085850"/>
                <a:gd name="connsiteX16" fmla="*/ 621983 w 1085850"/>
                <a:gd name="connsiteY16" fmla="*/ 120015 h 1085850"/>
                <a:gd name="connsiteX17" fmla="*/ 621983 w 1085850"/>
                <a:gd name="connsiteY17" fmla="*/ 217170 h 1085850"/>
                <a:gd name="connsiteX18" fmla="*/ 667703 w 1085850"/>
                <a:gd name="connsiteY18" fmla="*/ 217170 h 1085850"/>
                <a:gd name="connsiteX19" fmla="*/ 837248 w 1085850"/>
                <a:gd name="connsiteY19" fmla="*/ 386715 h 1085850"/>
                <a:gd name="connsiteX20" fmla="*/ 837248 w 1085850"/>
                <a:gd name="connsiteY20" fmla="*/ 386715 h 1085850"/>
                <a:gd name="connsiteX21" fmla="*/ 709613 w 1085850"/>
                <a:gd name="connsiteY21" fmla="*/ 523875 h 1085850"/>
                <a:gd name="connsiteX22" fmla="*/ 710565 w 1085850"/>
                <a:gd name="connsiteY22" fmla="*/ 523875 h 1085850"/>
                <a:gd name="connsiteX23" fmla="*/ 868680 w 1085850"/>
                <a:gd name="connsiteY23" fmla="*/ 681990 h 1085850"/>
                <a:gd name="connsiteX24" fmla="*/ 868680 w 1085850"/>
                <a:gd name="connsiteY24" fmla="*/ 690563 h 1085850"/>
                <a:gd name="connsiteX25" fmla="*/ 681990 w 1085850"/>
                <a:gd name="connsiteY25" fmla="*/ 877253 h 1085850"/>
                <a:gd name="connsiteX26" fmla="*/ 621983 w 1085850"/>
                <a:gd name="connsiteY26" fmla="*/ 877253 h 1085850"/>
                <a:gd name="connsiteX27" fmla="*/ 621983 w 1085850"/>
                <a:gd name="connsiteY27" fmla="*/ 967740 h 1085850"/>
                <a:gd name="connsiteX28" fmla="*/ 512445 w 1085850"/>
                <a:gd name="connsiteY28" fmla="*/ 967740 h 1085850"/>
                <a:gd name="connsiteX29" fmla="*/ 512445 w 1085850"/>
                <a:gd name="connsiteY29" fmla="*/ 877253 h 1085850"/>
                <a:gd name="connsiteX30" fmla="*/ 449580 w 1085850"/>
                <a:gd name="connsiteY30" fmla="*/ 877253 h 1085850"/>
                <a:gd name="connsiteX31" fmla="*/ 449580 w 1085850"/>
                <a:gd name="connsiteY31" fmla="*/ 967740 h 1085850"/>
                <a:gd name="connsiteX32" fmla="*/ 330518 w 1085850"/>
                <a:gd name="connsiteY32" fmla="*/ 967740 h 1085850"/>
                <a:gd name="connsiteX33" fmla="*/ 330518 w 1085850"/>
                <a:gd name="connsiteY33" fmla="*/ 877253 h 1085850"/>
                <a:gd name="connsiteX34" fmla="*/ 218123 w 1085850"/>
                <a:gd name="connsiteY34" fmla="*/ 877253 h 1085850"/>
                <a:gd name="connsiteX35" fmla="*/ 218123 w 1085850"/>
                <a:gd name="connsiteY35" fmla="*/ 763905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85850" h="1085850">
                  <a:moveTo>
                    <a:pt x="542925" y="1085850"/>
                  </a:moveTo>
                  <a:cubicBezTo>
                    <a:pt x="842963" y="1085850"/>
                    <a:pt x="1085850" y="842963"/>
                    <a:pt x="1085850" y="542925"/>
                  </a:cubicBezTo>
                  <a:cubicBezTo>
                    <a:pt x="1085850" y="242888"/>
                    <a:pt x="842963" y="0"/>
                    <a:pt x="542925" y="0"/>
                  </a:cubicBezTo>
                  <a:cubicBezTo>
                    <a:pt x="242888" y="0"/>
                    <a:pt x="0" y="242888"/>
                    <a:pt x="0" y="542925"/>
                  </a:cubicBezTo>
                  <a:cubicBezTo>
                    <a:pt x="953" y="842963"/>
                    <a:pt x="243840" y="1085850"/>
                    <a:pt x="542925" y="1085850"/>
                  </a:cubicBezTo>
                  <a:close/>
                  <a:moveTo>
                    <a:pt x="218123" y="763905"/>
                  </a:moveTo>
                  <a:lnTo>
                    <a:pt x="318135" y="763905"/>
                  </a:lnTo>
                  <a:lnTo>
                    <a:pt x="318135" y="329565"/>
                  </a:lnTo>
                  <a:lnTo>
                    <a:pt x="218123" y="329565"/>
                  </a:lnTo>
                  <a:lnTo>
                    <a:pt x="218123" y="217170"/>
                  </a:lnTo>
                  <a:lnTo>
                    <a:pt x="330518" y="217170"/>
                  </a:lnTo>
                  <a:lnTo>
                    <a:pt x="330518" y="120015"/>
                  </a:lnTo>
                  <a:lnTo>
                    <a:pt x="449580" y="120015"/>
                  </a:lnTo>
                  <a:lnTo>
                    <a:pt x="449580" y="217170"/>
                  </a:lnTo>
                  <a:lnTo>
                    <a:pt x="512445" y="217170"/>
                  </a:lnTo>
                  <a:lnTo>
                    <a:pt x="512445" y="120015"/>
                  </a:lnTo>
                  <a:lnTo>
                    <a:pt x="621983" y="120015"/>
                  </a:lnTo>
                  <a:lnTo>
                    <a:pt x="621983" y="217170"/>
                  </a:lnTo>
                  <a:lnTo>
                    <a:pt x="667703" y="217170"/>
                  </a:lnTo>
                  <a:cubicBezTo>
                    <a:pt x="761048" y="217170"/>
                    <a:pt x="837248" y="293370"/>
                    <a:pt x="837248" y="386715"/>
                  </a:cubicBezTo>
                  <a:lnTo>
                    <a:pt x="837248" y="386715"/>
                  </a:lnTo>
                  <a:cubicBezTo>
                    <a:pt x="837248" y="459105"/>
                    <a:pt x="781050" y="519113"/>
                    <a:pt x="709613" y="523875"/>
                  </a:cubicBezTo>
                  <a:lnTo>
                    <a:pt x="710565" y="523875"/>
                  </a:lnTo>
                  <a:cubicBezTo>
                    <a:pt x="798195" y="523875"/>
                    <a:pt x="868680" y="594360"/>
                    <a:pt x="868680" y="681990"/>
                  </a:cubicBezTo>
                  <a:lnTo>
                    <a:pt x="868680" y="690563"/>
                  </a:lnTo>
                  <a:cubicBezTo>
                    <a:pt x="868680" y="793433"/>
                    <a:pt x="784860" y="877253"/>
                    <a:pt x="681990" y="877253"/>
                  </a:cubicBezTo>
                  <a:lnTo>
                    <a:pt x="621983" y="877253"/>
                  </a:lnTo>
                  <a:lnTo>
                    <a:pt x="621983" y="967740"/>
                  </a:lnTo>
                  <a:lnTo>
                    <a:pt x="512445" y="967740"/>
                  </a:lnTo>
                  <a:lnTo>
                    <a:pt x="512445" y="877253"/>
                  </a:lnTo>
                  <a:lnTo>
                    <a:pt x="449580" y="877253"/>
                  </a:lnTo>
                  <a:lnTo>
                    <a:pt x="449580" y="967740"/>
                  </a:lnTo>
                  <a:lnTo>
                    <a:pt x="330518" y="967740"/>
                  </a:lnTo>
                  <a:lnTo>
                    <a:pt x="330518" y="877253"/>
                  </a:lnTo>
                  <a:lnTo>
                    <a:pt x="218123" y="877253"/>
                  </a:lnTo>
                  <a:lnTo>
                    <a:pt x="218123" y="763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Polyline: figure 7">
              <a:extLst>
                <a:ext uri="{FF2B5EF4-FFF2-40B4-BE49-F238E27FC236}">
                  <a16:creationId xmlns:a16="http://schemas.microsoft.com/office/drawing/2014/main" id="{AFE7CE2B-F10B-480B-8B2A-F9CB44FDBF3E}"/>
                </a:ext>
              </a:extLst>
            </p:cNvPr>
            <p:cNvSpPr/>
            <p:nvPr/>
          </p:nvSpPr>
          <p:spPr>
            <a:xfrm>
              <a:off x="5967412" y="3479482"/>
              <a:ext cx="283845" cy="172402"/>
            </a:xfrm>
            <a:custGeom>
              <a:avLst/>
              <a:gdLst>
                <a:gd name="connsiteX0" fmla="*/ 198120 w 283845"/>
                <a:gd name="connsiteY0" fmla="*/ 171450 h 172402"/>
                <a:gd name="connsiteX1" fmla="*/ 283845 w 283845"/>
                <a:gd name="connsiteY1" fmla="*/ 85725 h 172402"/>
                <a:gd name="connsiteX2" fmla="*/ 198120 w 283845"/>
                <a:gd name="connsiteY2" fmla="*/ 0 h 172402"/>
                <a:gd name="connsiteX3" fmla="*/ 171450 w 283845"/>
                <a:gd name="connsiteY3" fmla="*/ 0 h 172402"/>
                <a:gd name="connsiteX4" fmla="*/ 0 w 283845"/>
                <a:gd name="connsiteY4" fmla="*/ 0 h 172402"/>
                <a:gd name="connsiteX5" fmla="*/ 0 w 283845"/>
                <a:gd name="connsiteY5" fmla="*/ 172402 h 172402"/>
                <a:gd name="connsiteX6" fmla="*/ 172402 w 283845"/>
                <a:gd name="connsiteY6" fmla="*/ 172402 h 172402"/>
                <a:gd name="connsiteX7" fmla="*/ 198120 w 283845"/>
                <a:gd name="connsiteY7" fmla="*/ 172402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" h="172402">
                  <a:moveTo>
                    <a:pt x="198120" y="171450"/>
                  </a:moveTo>
                  <a:cubicBezTo>
                    <a:pt x="245745" y="171450"/>
                    <a:pt x="283845" y="133350"/>
                    <a:pt x="283845" y="85725"/>
                  </a:cubicBezTo>
                  <a:cubicBezTo>
                    <a:pt x="283845" y="38100"/>
                    <a:pt x="245745" y="0"/>
                    <a:pt x="198120" y="0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172402"/>
                  </a:lnTo>
                  <a:lnTo>
                    <a:pt x="172402" y="172402"/>
                  </a:lnTo>
                  <a:lnTo>
                    <a:pt x="198120" y="1724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Polyline: figure 8">
              <a:extLst>
                <a:ext uri="{FF2B5EF4-FFF2-40B4-BE49-F238E27FC236}">
                  <a16:creationId xmlns:a16="http://schemas.microsoft.com/office/drawing/2014/main" id="{8475A638-F29A-4800-BCC7-F1E91ED68BA5}"/>
                </a:ext>
              </a:extLst>
            </p:cNvPr>
            <p:cNvSpPr/>
            <p:nvPr/>
          </p:nvSpPr>
          <p:spPr>
            <a:xfrm>
              <a:off x="5967412" y="3215639"/>
              <a:ext cx="260032" cy="150495"/>
            </a:xfrm>
            <a:custGeom>
              <a:avLst/>
              <a:gdLst>
                <a:gd name="connsiteX0" fmla="*/ 184785 w 260032"/>
                <a:gd name="connsiteY0" fmla="*/ 150495 h 150495"/>
                <a:gd name="connsiteX1" fmla="*/ 260033 w 260032"/>
                <a:gd name="connsiteY1" fmla="*/ 75248 h 150495"/>
                <a:gd name="connsiteX2" fmla="*/ 184785 w 260032"/>
                <a:gd name="connsiteY2" fmla="*/ 0 h 150495"/>
                <a:gd name="connsiteX3" fmla="*/ 172402 w 260032"/>
                <a:gd name="connsiteY3" fmla="*/ 0 h 150495"/>
                <a:gd name="connsiteX4" fmla="*/ 0 w 260032"/>
                <a:gd name="connsiteY4" fmla="*/ 0 h 150495"/>
                <a:gd name="connsiteX5" fmla="*/ 0 w 260032"/>
                <a:gd name="connsiteY5" fmla="*/ 150495 h 150495"/>
                <a:gd name="connsiteX6" fmla="*/ 172402 w 260032"/>
                <a:gd name="connsiteY6" fmla="*/ 150495 h 150495"/>
                <a:gd name="connsiteX7" fmla="*/ 184785 w 260032"/>
                <a:gd name="connsiteY7" fmla="*/ 150495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032" h="150495">
                  <a:moveTo>
                    <a:pt x="184785" y="150495"/>
                  </a:moveTo>
                  <a:cubicBezTo>
                    <a:pt x="226695" y="150495"/>
                    <a:pt x="260033" y="117158"/>
                    <a:pt x="260033" y="75248"/>
                  </a:cubicBezTo>
                  <a:cubicBezTo>
                    <a:pt x="260033" y="33338"/>
                    <a:pt x="226695" y="0"/>
                    <a:pt x="184785" y="0"/>
                  </a:cubicBezTo>
                  <a:lnTo>
                    <a:pt x="172402" y="0"/>
                  </a:lnTo>
                  <a:lnTo>
                    <a:pt x="0" y="0"/>
                  </a:lnTo>
                  <a:lnTo>
                    <a:pt x="0" y="150495"/>
                  </a:lnTo>
                  <a:lnTo>
                    <a:pt x="172402" y="150495"/>
                  </a:lnTo>
                  <a:lnTo>
                    <a:pt x="184785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Polyline: figure 9">
              <a:extLst>
                <a:ext uri="{FF2B5EF4-FFF2-40B4-BE49-F238E27FC236}">
                  <a16:creationId xmlns:a16="http://schemas.microsoft.com/office/drawing/2014/main" id="{93AB15AB-56DA-4622-A87B-AB5B8BB8A957}"/>
                </a:ext>
              </a:extLst>
            </p:cNvPr>
            <p:cNvSpPr/>
            <p:nvPr/>
          </p:nvSpPr>
          <p:spPr>
            <a:xfrm>
              <a:off x="5372097" y="2749867"/>
              <a:ext cx="1362077" cy="1362074"/>
            </a:xfrm>
            <a:custGeom>
              <a:avLst/>
              <a:gdLst>
                <a:gd name="connsiteX0" fmla="*/ 681040 w 1362077"/>
                <a:gd name="connsiteY0" fmla="*/ 1362075 h 1362074"/>
                <a:gd name="connsiteX1" fmla="*/ 1362077 w 1362077"/>
                <a:gd name="connsiteY1" fmla="*/ 681037 h 1362074"/>
                <a:gd name="connsiteX2" fmla="*/ 681040 w 1362077"/>
                <a:gd name="connsiteY2" fmla="*/ 0 h 1362074"/>
                <a:gd name="connsiteX3" fmla="*/ 2 w 1362077"/>
                <a:gd name="connsiteY3" fmla="*/ 681037 h 1362074"/>
                <a:gd name="connsiteX4" fmla="*/ 681040 w 1362077"/>
                <a:gd name="connsiteY4" fmla="*/ 1362075 h 1362074"/>
                <a:gd name="connsiteX5" fmla="*/ 681040 w 1362077"/>
                <a:gd name="connsiteY5" fmla="*/ 60960 h 1362074"/>
                <a:gd name="connsiteX6" fmla="*/ 1301117 w 1362077"/>
                <a:gd name="connsiteY6" fmla="*/ 681037 h 1362074"/>
                <a:gd name="connsiteX7" fmla="*/ 681040 w 1362077"/>
                <a:gd name="connsiteY7" fmla="*/ 1301115 h 1362074"/>
                <a:gd name="connsiteX8" fmla="*/ 60962 w 1362077"/>
                <a:gd name="connsiteY8" fmla="*/ 681037 h 1362074"/>
                <a:gd name="connsiteX9" fmla="*/ 681040 w 1362077"/>
                <a:gd name="connsiteY9" fmla="*/ 60960 h 13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077" h="1362074">
                  <a:moveTo>
                    <a:pt x="681040" y="1362075"/>
                  </a:moveTo>
                  <a:cubicBezTo>
                    <a:pt x="1057277" y="1362075"/>
                    <a:pt x="1362077" y="1057275"/>
                    <a:pt x="1362077" y="681037"/>
                  </a:cubicBezTo>
                  <a:cubicBezTo>
                    <a:pt x="1362077" y="304800"/>
                    <a:pt x="1057277" y="0"/>
                    <a:pt x="681040" y="0"/>
                  </a:cubicBezTo>
                  <a:cubicBezTo>
                    <a:pt x="304802" y="0"/>
                    <a:pt x="2" y="304800"/>
                    <a:pt x="2" y="681037"/>
                  </a:cubicBezTo>
                  <a:cubicBezTo>
                    <a:pt x="-950" y="1057275"/>
                    <a:pt x="304802" y="1362075"/>
                    <a:pt x="681040" y="1362075"/>
                  </a:cubicBezTo>
                  <a:close/>
                  <a:moveTo>
                    <a:pt x="681040" y="60960"/>
                  </a:moveTo>
                  <a:cubicBezTo>
                    <a:pt x="1022987" y="60960"/>
                    <a:pt x="1301117" y="339090"/>
                    <a:pt x="1301117" y="681037"/>
                  </a:cubicBezTo>
                  <a:cubicBezTo>
                    <a:pt x="1301117" y="1022985"/>
                    <a:pt x="1022987" y="1301115"/>
                    <a:pt x="681040" y="1301115"/>
                  </a:cubicBezTo>
                  <a:cubicBezTo>
                    <a:pt x="339092" y="1301115"/>
                    <a:pt x="60962" y="1022985"/>
                    <a:pt x="60962" y="681037"/>
                  </a:cubicBezTo>
                  <a:cubicBezTo>
                    <a:pt x="60962" y="339090"/>
                    <a:pt x="339092" y="60960"/>
                    <a:pt x="681040" y="60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Polyline: figure 10">
              <a:extLst>
                <a:ext uri="{FF2B5EF4-FFF2-40B4-BE49-F238E27FC236}">
                  <a16:creationId xmlns:a16="http://schemas.microsoft.com/office/drawing/2014/main" id="{EF426DB6-76C9-4080-A200-C2B8BCE4EA52}"/>
                </a:ext>
              </a:extLst>
            </p:cNvPr>
            <p:cNvSpPr/>
            <p:nvPr/>
          </p:nvSpPr>
          <p:spPr>
            <a:xfrm>
              <a:off x="5270182" y="2640329"/>
              <a:ext cx="1581150" cy="1581149"/>
            </a:xfrm>
            <a:custGeom>
              <a:avLst/>
              <a:gdLst>
                <a:gd name="connsiteX0" fmla="*/ 790575 w 1581150"/>
                <a:gd name="connsiteY0" fmla="*/ 1581150 h 1581149"/>
                <a:gd name="connsiteX1" fmla="*/ 1581150 w 1581150"/>
                <a:gd name="connsiteY1" fmla="*/ 790575 h 1581149"/>
                <a:gd name="connsiteX2" fmla="*/ 790575 w 1581150"/>
                <a:gd name="connsiteY2" fmla="*/ 0 h 1581149"/>
                <a:gd name="connsiteX3" fmla="*/ 0 w 1581150"/>
                <a:gd name="connsiteY3" fmla="*/ 790575 h 1581149"/>
                <a:gd name="connsiteX4" fmla="*/ 790575 w 1581150"/>
                <a:gd name="connsiteY4" fmla="*/ 1581150 h 1581149"/>
                <a:gd name="connsiteX5" fmla="*/ 790575 w 1581150"/>
                <a:gd name="connsiteY5" fmla="*/ 24765 h 1581149"/>
                <a:gd name="connsiteX6" fmla="*/ 1556385 w 1581150"/>
                <a:gd name="connsiteY6" fmla="*/ 790575 h 1581149"/>
                <a:gd name="connsiteX7" fmla="*/ 790575 w 1581150"/>
                <a:gd name="connsiteY7" fmla="*/ 1556385 h 1581149"/>
                <a:gd name="connsiteX8" fmla="*/ 25718 w 1581150"/>
                <a:gd name="connsiteY8" fmla="*/ 790575 h 1581149"/>
                <a:gd name="connsiteX9" fmla="*/ 790575 w 1581150"/>
                <a:gd name="connsiteY9" fmla="*/ 24765 h 15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1150" h="1581149">
                  <a:moveTo>
                    <a:pt x="790575" y="1581150"/>
                  </a:moveTo>
                  <a:cubicBezTo>
                    <a:pt x="1226820" y="1581150"/>
                    <a:pt x="1581150" y="1226820"/>
                    <a:pt x="1581150" y="790575"/>
                  </a:cubicBezTo>
                  <a:cubicBezTo>
                    <a:pt x="1581150" y="354330"/>
                    <a:pt x="1226820" y="0"/>
                    <a:pt x="790575" y="0"/>
                  </a:cubicBezTo>
                  <a:cubicBezTo>
                    <a:pt x="354330" y="0"/>
                    <a:pt x="0" y="354330"/>
                    <a:pt x="0" y="790575"/>
                  </a:cubicBezTo>
                  <a:cubicBezTo>
                    <a:pt x="0" y="1226820"/>
                    <a:pt x="354330" y="1581150"/>
                    <a:pt x="790575" y="1581150"/>
                  </a:cubicBezTo>
                  <a:close/>
                  <a:moveTo>
                    <a:pt x="790575" y="24765"/>
                  </a:moveTo>
                  <a:cubicBezTo>
                    <a:pt x="1212533" y="24765"/>
                    <a:pt x="1556385" y="368618"/>
                    <a:pt x="1556385" y="790575"/>
                  </a:cubicBezTo>
                  <a:cubicBezTo>
                    <a:pt x="1556385" y="1212533"/>
                    <a:pt x="1212533" y="1556385"/>
                    <a:pt x="790575" y="1556385"/>
                  </a:cubicBezTo>
                  <a:cubicBezTo>
                    <a:pt x="368618" y="1555433"/>
                    <a:pt x="25718" y="1212533"/>
                    <a:pt x="25718" y="790575"/>
                  </a:cubicBezTo>
                  <a:cubicBezTo>
                    <a:pt x="25718" y="367665"/>
                    <a:pt x="368618" y="24765"/>
                    <a:pt x="790575" y="247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Polyline: figure 11">
              <a:extLst>
                <a:ext uri="{FF2B5EF4-FFF2-40B4-BE49-F238E27FC236}">
                  <a16:creationId xmlns:a16="http://schemas.microsoft.com/office/drawing/2014/main" id="{4283C8FC-DCE9-49DF-9785-AD861FA9FC2E}"/>
                </a:ext>
              </a:extLst>
            </p:cNvPr>
            <p:cNvSpPr/>
            <p:nvPr/>
          </p:nvSpPr>
          <p:spPr>
            <a:xfrm>
              <a:off x="5299349" y="2558396"/>
              <a:ext cx="773790" cy="461027"/>
            </a:xfrm>
            <a:custGeom>
              <a:avLst/>
              <a:gdLst>
                <a:gd name="connsiteX0" fmla="*/ 6075 w 773790"/>
                <a:gd name="connsiteY0" fmla="*/ 459123 h 461027"/>
                <a:gd name="connsiteX1" fmla="*/ 12743 w 773790"/>
                <a:gd name="connsiteY1" fmla="*/ 461028 h 461027"/>
                <a:gd name="connsiteX2" fmla="*/ 24173 w 773790"/>
                <a:gd name="connsiteY2" fmla="*/ 454360 h 461027"/>
                <a:gd name="connsiteX3" fmla="*/ 355643 w 773790"/>
                <a:gd name="connsiteY3" fmla="*/ 127653 h 461027"/>
                <a:gd name="connsiteX4" fmla="*/ 761408 w 773790"/>
                <a:gd name="connsiteY4" fmla="*/ 24783 h 461027"/>
                <a:gd name="connsiteX5" fmla="*/ 773790 w 773790"/>
                <a:gd name="connsiteY5" fmla="*/ 12400 h 461027"/>
                <a:gd name="connsiteX6" fmla="*/ 761408 w 773790"/>
                <a:gd name="connsiteY6" fmla="*/ 18 h 461027"/>
                <a:gd name="connsiteX7" fmla="*/ 343260 w 773790"/>
                <a:gd name="connsiteY7" fmla="*/ 105745 h 461027"/>
                <a:gd name="connsiteX8" fmla="*/ 1313 w 773790"/>
                <a:gd name="connsiteY8" fmla="*/ 441978 h 461027"/>
                <a:gd name="connsiteX9" fmla="*/ 6075 w 773790"/>
                <a:gd name="connsiteY9" fmla="*/ 459123 h 4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3790" h="461027">
                  <a:moveTo>
                    <a:pt x="6075" y="459123"/>
                  </a:moveTo>
                  <a:cubicBezTo>
                    <a:pt x="7980" y="460075"/>
                    <a:pt x="9885" y="461028"/>
                    <a:pt x="12743" y="461028"/>
                  </a:cubicBezTo>
                  <a:cubicBezTo>
                    <a:pt x="17505" y="461028"/>
                    <a:pt x="21315" y="459123"/>
                    <a:pt x="24173" y="454360"/>
                  </a:cubicBezTo>
                  <a:cubicBezTo>
                    <a:pt x="101325" y="316248"/>
                    <a:pt x="216578" y="203853"/>
                    <a:pt x="355643" y="127653"/>
                  </a:cubicBezTo>
                  <a:cubicBezTo>
                    <a:pt x="479468" y="60025"/>
                    <a:pt x="619485" y="24783"/>
                    <a:pt x="761408" y="24783"/>
                  </a:cubicBezTo>
                  <a:cubicBezTo>
                    <a:pt x="768075" y="24783"/>
                    <a:pt x="773790" y="19068"/>
                    <a:pt x="773790" y="12400"/>
                  </a:cubicBezTo>
                  <a:cubicBezTo>
                    <a:pt x="773790" y="5733"/>
                    <a:pt x="768075" y="18"/>
                    <a:pt x="761408" y="18"/>
                  </a:cubicBezTo>
                  <a:cubicBezTo>
                    <a:pt x="615675" y="-935"/>
                    <a:pt x="470895" y="36213"/>
                    <a:pt x="343260" y="105745"/>
                  </a:cubicBezTo>
                  <a:cubicBezTo>
                    <a:pt x="200385" y="183850"/>
                    <a:pt x="82275" y="300055"/>
                    <a:pt x="1313" y="441978"/>
                  </a:cubicBezTo>
                  <a:cubicBezTo>
                    <a:pt x="-1545" y="448645"/>
                    <a:pt x="360" y="456265"/>
                    <a:pt x="6075" y="459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Polyline: figure 12">
              <a:extLst>
                <a:ext uri="{FF2B5EF4-FFF2-40B4-BE49-F238E27FC236}">
                  <a16:creationId xmlns:a16="http://schemas.microsoft.com/office/drawing/2014/main" id="{74A2572E-16E5-4A05-BCD9-6DE2909F6BF7}"/>
                </a:ext>
              </a:extLst>
            </p:cNvPr>
            <p:cNvSpPr/>
            <p:nvPr/>
          </p:nvSpPr>
          <p:spPr>
            <a:xfrm>
              <a:off x="5257649" y="3757461"/>
              <a:ext cx="273710" cy="353528"/>
            </a:xfrm>
            <a:custGeom>
              <a:avLst/>
              <a:gdLst>
                <a:gd name="connsiteX0" fmla="*/ 268756 w 273710"/>
                <a:gd name="connsiteY0" fmla="*/ 331621 h 353528"/>
                <a:gd name="connsiteX1" fmla="*/ 23963 w 273710"/>
                <a:gd name="connsiteY1" fmla="*/ 7771 h 353528"/>
                <a:gd name="connsiteX2" fmla="*/ 7771 w 273710"/>
                <a:gd name="connsiteY2" fmla="*/ 1103 h 353528"/>
                <a:gd name="connsiteX3" fmla="*/ 1103 w 273710"/>
                <a:gd name="connsiteY3" fmla="*/ 17296 h 353528"/>
                <a:gd name="connsiteX4" fmla="*/ 253516 w 273710"/>
                <a:gd name="connsiteY4" fmla="*/ 350671 h 353528"/>
                <a:gd name="connsiteX5" fmla="*/ 261136 w 273710"/>
                <a:gd name="connsiteY5" fmla="*/ 353528 h 353528"/>
                <a:gd name="connsiteX6" fmla="*/ 270661 w 273710"/>
                <a:gd name="connsiteY6" fmla="*/ 348766 h 353528"/>
                <a:gd name="connsiteX7" fmla="*/ 268756 w 273710"/>
                <a:gd name="connsiteY7" fmla="*/ 331621 h 35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710" h="353528">
                  <a:moveTo>
                    <a:pt x="268756" y="331621"/>
                  </a:moveTo>
                  <a:cubicBezTo>
                    <a:pt x="162076" y="244943"/>
                    <a:pt x="78256" y="133501"/>
                    <a:pt x="23963" y="7771"/>
                  </a:cubicBezTo>
                  <a:cubicBezTo>
                    <a:pt x="21106" y="1103"/>
                    <a:pt x="13486" y="-1754"/>
                    <a:pt x="7771" y="1103"/>
                  </a:cubicBezTo>
                  <a:cubicBezTo>
                    <a:pt x="1103" y="3961"/>
                    <a:pt x="-1754" y="11581"/>
                    <a:pt x="1103" y="17296"/>
                  </a:cubicBezTo>
                  <a:cubicBezTo>
                    <a:pt x="56348" y="145883"/>
                    <a:pt x="143978" y="261136"/>
                    <a:pt x="253516" y="350671"/>
                  </a:cubicBezTo>
                  <a:cubicBezTo>
                    <a:pt x="255421" y="352576"/>
                    <a:pt x="258278" y="353528"/>
                    <a:pt x="261136" y="353528"/>
                  </a:cubicBezTo>
                  <a:cubicBezTo>
                    <a:pt x="264946" y="353528"/>
                    <a:pt x="268756" y="351623"/>
                    <a:pt x="270661" y="348766"/>
                  </a:cubicBezTo>
                  <a:cubicBezTo>
                    <a:pt x="275423" y="344003"/>
                    <a:pt x="274471" y="335431"/>
                    <a:pt x="268756" y="33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Polyline: figure 13">
              <a:extLst>
                <a:ext uri="{FF2B5EF4-FFF2-40B4-BE49-F238E27FC236}">
                  <a16:creationId xmlns:a16="http://schemas.microsoft.com/office/drawing/2014/main" id="{81C744A4-7719-44EC-A5F3-6A951350A60B}"/>
                </a:ext>
              </a:extLst>
            </p:cNvPr>
            <p:cNvSpPr/>
            <p:nvPr/>
          </p:nvSpPr>
          <p:spPr>
            <a:xfrm>
              <a:off x="6049327" y="3417569"/>
              <a:ext cx="885825" cy="884872"/>
            </a:xfrm>
            <a:custGeom>
              <a:avLst/>
              <a:gdLst>
                <a:gd name="connsiteX0" fmla="*/ 872490 w 885825"/>
                <a:gd name="connsiteY0" fmla="*/ 0 h 884872"/>
                <a:gd name="connsiteX1" fmla="*/ 860107 w 885825"/>
                <a:gd name="connsiteY1" fmla="*/ 12382 h 884872"/>
                <a:gd name="connsiteX2" fmla="*/ 805815 w 885825"/>
                <a:gd name="connsiteY2" fmla="*/ 311467 h 884872"/>
                <a:gd name="connsiteX3" fmla="*/ 525780 w 885825"/>
                <a:gd name="connsiteY3" fmla="*/ 686752 h 884872"/>
                <a:gd name="connsiteX4" fmla="*/ 12383 w 885825"/>
                <a:gd name="connsiteY4" fmla="*/ 860108 h 884872"/>
                <a:gd name="connsiteX5" fmla="*/ 0 w 885825"/>
                <a:gd name="connsiteY5" fmla="*/ 872490 h 884872"/>
                <a:gd name="connsiteX6" fmla="*/ 12383 w 885825"/>
                <a:gd name="connsiteY6" fmla="*/ 884872 h 884872"/>
                <a:gd name="connsiteX7" fmla="*/ 541020 w 885825"/>
                <a:gd name="connsiteY7" fmla="*/ 706755 h 884872"/>
                <a:gd name="connsiteX8" fmla="*/ 829628 w 885825"/>
                <a:gd name="connsiteY8" fmla="*/ 320040 h 884872"/>
                <a:gd name="connsiteX9" fmla="*/ 885825 w 885825"/>
                <a:gd name="connsiteY9" fmla="*/ 11430 h 884872"/>
                <a:gd name="connsiteX10" fmla="*/ 872490 w 885825"/>
                <a:gd name="connsiteY10" fmla="*/ 0 h 8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5825" h="884872">
                  <a:moveTo>
                    <a:pt x="872490" y="0"/>
                  </a:moveTo>
                  <a:cubicBezTo>
                    <a:pt x="865823" y="0"/>
                    <a:pt x="860107" y="5715"/>
                    <a:pt x="860107" y="12382"/>
                  </a:cubicBezTo>
                  <a:cubicBezTo>
                    <a:pt x="860107" y="115252"/>
                    <a:pt x="842010" y="216217"/>
                    <a:pt x="805815" y="311467"/>
                  </a:cubicBezTo>
                  <a:cubicBezTo>
                    <a:pt x="749618" y="460058"/>
                    <a:pt x="652463" y="589597"/>
                    <a:pt x="525780" y="686752"/>
                  </a:cubicBezTo>
                  <a:cubicBezTo>
                    <a:pt x="377190" y="800100"/>
                    <a:pt x="200025" y="860108"/>
                    <a:pt x="12383" y="860108"/>
                  </a:cubicBezTo>
                  <a:cubicBezTo>
                    <a:pt x="5715" y="860108"/>
                    <a:pt x="0" y="865822"/>
                    <a:pt x="0" y="872490"/>
                  </a:cubicBezTo>
                  <a:cubicBezTo>
                    <a:pt x="0" y="879158"/>
                    <a:pt x="5715" y="884872"/>
                    <a:pt x="12383" y="884872"/>
                  </a:cubicBezTo>
                  <a:cubicBezTo>
                    <a:pt x="204788" y="884872"/>
                    <a:pt x="387668" y="822960"/>
                    <a:pt x="541020" y="706755"/>
                  </a:cubicBezTo>
                  <a:cubicBezTo>
                    <a:pt x="671513" y="606743"/>
                    <a:pt x="771525" y="473392"/>
                    <a:pt x="829628" y="320040"/>
                  </a:cubicBezTo>
                  <a:cubicBezTo>
                    <a:pt x="866775" y="221932"/>
                    <a:pt x="885825" y="118110"/>
                    <a:pt x="885825" y="11430"/>
                  </a:cubicBezTo>
                  <a:cubicBezTo>
                    <a:pt x="884873" y="5715"/>
                    <a:pt x="879157" y="0"/>
                    <a:pt x="87249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Drawing 2">
            <a:extLst>
              <a:ext uri="{FF2B5EF4-FFF2-40B4-BE49-F238E27FC236}">
                <a16:creationId xmlns:a16="http://schemas.microsoft.com/office/drawing/2014/main" id="{9E021AA0-F6E4-4ED4-BDC6-988A07CF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94" y="2046753"/>
            <a:ext cx="3925913" cy="7187925"/>
          </a:xfrm>
          <a:prstGeom prst="rect">
            <a:avLst/>
          </a:prstGeom>
        </p:spPr>
      </p:pic>
      <p:sp>
        <p:nvSpPr>
          <p:cNvPr id="5" name="Drawing 2">
            <a:extLst>
              <a:ext uri="{FF2B5EF4-FFF2-40B4-BE49-F238E27FC236}">
                <a16:creationId xmlns:a16="http://schemas.microsoft.com/office/drawing/2014/main" id="{6E21A70E-8980-4746-9DD6-197E478FE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4571" y="2474387"/>
            <a:ext cx="2859315" cy="6539092"/>
          </a:xfrm>
          <a:prstGeom prst="roundRect">
            <a:avLst>
              <a:gd name="adj" fmla="val 10524"/>
            </a:avLst>
          </a:prstGeom>
        </p:spPr>
      </p:sp>
    </p:spTree>
    <p:extLst>
      <p:ext uri="{BB962C8B-B14F-4D97-AF65-F5344CB8AC3E}">
        <p14:creationId xmlns:p14="http://schemas.microsoft.com/office/powerpoint/2010/main" val="109883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829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975F2DFF-00A4-63FD-63F5-9E06BDE72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457123" y="221164"/>
            <a:ext cx="8274346" cy="8274346"/>
          </a:xfrm>
          <a:prstGeom prst="rect">
            <a:avLst/>
          </a:prstGeom>
        </p:spPr>
      </p:pic>
      <p:pic>
        <p:nvPicPr>
          <p:cNvPr id="34" name="Drawing 33">
            <a:extLst>
              <a:ext uri="{FF2B5EF4-FFF2-40B4-BE49-F238E27FC236}">
                <a16:creationId xmlns:a16="http://schemas.microsoft.com/office/drawing/2014/main" id="{570E65EF-2AFD-40B5-B18E-EA2DC40020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2593" y="2949146"/>
            <a:ext cx="7509491" cy="5611208"/>
          </a:xfrm>
          <a:prstGeom prst="rect">
            <a:avLst/>
          </a:prstGeom>
        </p:spPr>
      </p:pic>
      <p:sp>
        <p:nvSpPr>
          <p:cNvPr id="4" name="Drawing 2">
            <a:extLst>
              <a:ext uri="{FF2B5EF4-FFF2-40B4-BE49-F238E27FC236}">
                <a16:creationId xmlns:a16="http://schemas.microsoft.com/office/drawing/2014/main" id="{1EBA3E5D-9764-486B-BFAF-A0F43DF7B2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2927" y="2652904"/>
            <a:ext cx="4593998" cy="5704239"/>
          </a:xfrm>
          <a:prstGeom prst="roundRect">
            <a:avLst>
              <a:gd name="adj" fmla="val 1195"/>
            </a:avLst>
          </a:prstGeom>
        </p:spPr>
      </p:sp>
    </p:spTree>
    <p:extLst>
      <p:ext uri="{BB962C8B-B14F-4D97-AF65-F5344CB8AC3E}">
        <p14:creationId xmlns:p14="http://schemas.microsoft.com/office/powerpoint/2010/main" val="87228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C52D22-6548-1916-DF59-0CF78AD42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457123" y="221164"/>
            <a:ext cx="8274346" cy="8274346"/>
          </a:xfrm>
          <a:prstGeom prst="rect">
            <a:avLst/>
          </a:prstGeom>
        </p:spPr>
      </p:pic>
      <p:pic>
        <p:nvPicPr>
          <p:cNvPr id="5" name="Drawing 4">
            <a:extLst>
              <a:ext uri="{FF2B5EF4-FFF2-40B4-BE49-F238E27FC236}">
                <a16:creationId xmlns:a16="http://schemas.microsoft.com/office/drawing/2014/main" id="{7BD7D854-C700-4F52-BA82-CE5AA4DF14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72" y="1173182"/>
            <a:ext cx="9252471" cy="6824189"/>
          </a:xfrm>
          <a:prstGeom prst="rect">
            <a:avLst/>
          </a:prstGeom>
        </p:spPr>
      </p:pic>
      <p:sp>
        <p:nvSpPr>
          <p:cNvPr id="41" name="Picture Placeholder 1">
            <a:extLst>
              <a:ext uri="{FF2B5EF4-FFF2-40B4-BE49-F238E27FC236}">
                <a16:creationId xmlns:a16="http://schemas.microsoft.com/office/drawing/2014/main" id="{46CE0BC6-9306-4525-9BFD-EE74EE881B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9370" y="2548692"/>
            <a:ext cx="5717896" cy="3474737"/>
          </a:xfrm>
          <a:prstGeom prst="roundRect">
            <a:avLst>
              <a:gd name="adj" fmla="val 0"/>
            </a:avLst>
          </a:prstGeom>
          <a:noFill/>
        </p:spPr>
      </p:sp>
    </p:spTree>
    <p:extLst>
      <p:ext uri="{BB962C8B-B14F-4D97-AF65-F5344CB8AC3E}">
        <p14:creationId xmlns:p14="http://schemas.microsoft.com/office/powerpoint/2010/main" val="2006131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D1ED480-494C-40BB-A02F-AD7A73621FAC}"/>
              </a:ext>
            </a:extLst>
          </p:cNvPr>
          <p:cNvSpPr/>
          <p:nvPr userDrawn="1"/>
        </p:nvSpPr>
        <p:spPr>
          <a:xfrm>
            <a:off x="4354220" y="2568732"/>
            <a:ext cx="3577642" cy="3577642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rawing 1">
            <a:extLst>
              <a:ext uri="{FF2B5EF4-FFF2-40B4-BE49-F238E27FC236}">
                <a16:creationId xmlns:a16="http://schemas.microsoft.com/office/drawing/2014/main" id="{00882782-FA20-42AD-9E36-3C01F5BC2A92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4669610" y="2884122"/>
            <a:ext cx="2946862" cy="2946862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961508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awing 13">
            <a:extLst>
              <a:ext uri="{FF2B5EF4-FFF2-40B4-BE49-F238E27FC236}">
                <a16:creationId xmlns:a16="http://schemas.microsoft.com/office/drawing/2014/main" id="{812EB60B-BD0E-4315-95D5-F66C63CE7F70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-271117" y="3218214"/>
            <a:ext cx="8681543" cy="4744192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</p:spPr>
      </p:sp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902800" y="1164956"/>
            <a:ext cx="10777585" cy="107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18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rawing 5">
            <a:extLst>
              <a:ext uri="{FF2B5EF4-FFF2-40B4-BE49-F238E27FC236}">
                <a16:creationId xmlns:a16="http://schemas.microsoft.com/office/drawing/2014/main" id="{25940EAE-BED1-4E1A-A376-CBA432D42A10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1228971" y="3114538"/>
            <a:ext cx="1440000" cy="1440000"/>
          </a:xfrm>
          <a:prstGeom prst="ellipse">
            <a:avLst/>
          </a:prstGeom>
        </p:spPr>
      </p:sp>
      <p:sp>
        <p:nvSpPr>
          <p:cNvPr id="9" name="Drawing 7">
            <a:extLst>
              <a:ext uri="{FF2B5EF4-FFF2-40B4-BE49-F238E27FC236}">
                <a16:creationId xmlns:a16="http://schemas.microsoft.com/office/drawing/2014/main" id="{99A27845-4F7C-4198-9004-FFEC9B13D653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4406650" y="3114538"/>
            <a:ext cx="1440000" cy="1440000"/>
          </a:xfrm>
          <a:prstGeom prst="ellipse">
            <a:avLst/>
          </a:prstGeom>
        </p:spPr>
      </p:sp>
      <p:sp>
        <p:nvSpPr>
          <p:cNvPr id="10" name="Drawing 9">
            <a:extLst>
              <a:ext uri="{FF2B5EF4-FFF2-40B4-BE49-F238E27FC236}">
                <a16:creationId xmlns:a16="http://schemas.microsoft.com/office/drawing/2014/main" id="{C24A9520-D8AE-4B3B-9E8B-E305A8246A12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>
            <a:off x="7739951" y="3114538"/>
            <a:ext cx="1440000" cy="14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597994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2368" y="-2204632"/>
            <a:ext cx="11267264" cy="112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9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awing 5">
            <a:extLst>
              <a:ext uri="{FF2B5EF4-FFF2-40B4-BE49-F238E27FC236}">
                <a16:creationId xmlns:a16="http://schemas.microsoft.com/office/drawing/2014/main" id="{3FEDE7DA-4B1D-41FF-B82A-408F0CDA81E6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1500175" y="3054707"/>
            <a:ext cx="2340000" cy="2340000"/>
          </a:xfrm>
          <a:prstGeom prst="ellipse">
            <a:avLst/>
          </a:prstGeom>
        </p:spPr>
      </p:sp>
      <p:sp>
        <p:nvSpPr>
          <p:cNvPr id="3" name="Drawing 7">
            <a:extLst>
              <a:ext uri="{FF2B5EF4-FFF2-40B4-BE49-F238E27FC236}">
                <a16:creationId xmlns:a16="http://schemas.microsoft.com/office/drawing/2014/main" id="{FAEFE072-BB1B-47B4-AA09-5413CDFA19D1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4899288" y="3054707"/>
            <a:ext cx="2340000" cy="2340000"/>
          </a:xfrm>
          <a:prstGeom prst="ellipse">
            <a:avLst/>
          </a:prstGeom>
        </p:spPr>
      </p:sp>
      <p:sp>
        <p:nvSpPr>
          <p:cNvPr id="4" name="Drawing 9">
            <a:extLst>
              <a:ext uri="{FF2B5EF4-FFF2-40B4-BE49-F238E27FC236}">
                <a16:creationId xmlns:a16="http://schemas.microsoft.com/office/drawing/2014/main" id="{7F27A276-8833-4DF7-966F-26C35C29C8E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>
            <a:off x="8298401" y="3054707"/>
            <a:ext cx="2340000" cy="23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91724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75D3D55-992C-4A65-B156-6E9383C4789E}"/>
              </a:ext>
            </a:extLst>
          </p:cNvPr>
          <p:cNvSpPr/>
          <p:nvPr userDrawn="1"/>
        </p:nvSpPr>
        <p:spPr>
          <a:xfrm>
            <a:off x="4354220" y="2568732"/>
            <a:ext cx="3577642" cy="3577642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rawing 1">
            <a:extLst>
              <a:ext uri="{FF2B5EF4-FFF2-40B4-BE49-F238E27FC236}">
                <a16:creationId xmlns:a16="http://schemas.microsoft.com/office/drawing/2014/main" id="{489EC80C-01BB-4A08-91D8-740D88D98AE3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4669610" y="2884122"/>
            <a:ext cx="2946862" cy="2946862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81408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4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7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39FD7009-CEAA-4138-BFF8-C432B8A2F076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5004558" y="1425893"/>
            <a:ext cx="5335200" cy="5336389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0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rawing 390">
            <a:extLst>
              <a:ext uri="{FF2B5EF4-FFF2-40B4-BE49-F238E27FC236}">
                <a16:creationId xmlns:a16="http://schemas.microsoft.com/office/drawing/2014/main" id="{4CE91651-363E-49E5-A106-59E2D79DC6E2}"/>
              </a:ext>
            </a:extLst>
          </p:cNvPr>
          <p:cNvSpPr/>
          <p:nvPr userDrawn="1"/>
        </p:nvSpPr>
        <p:spPr>
          <a:xfrm rot="7200000">
            <a:off x="-280651" y="176311"/>
            <a:ext cx="12662976" cy="12565314"/>
          </a:xfrm>
          <a:custGeom>
            <a:avLst/>
            <a:gdLst>
              <a:gd name="connsiteX0" fmla="*/ 6886338 w 7085408"/>
              <a:gd name="connsiteY0" fmla="*/ 2377133 h 7030762"/>
              <a:gd name="connsiteX1" fmla="*/ 6886338 w 7085408"/>
              <a:gd name="connsiteY1" fmla="*/ 2377133 h 7030762"/>
              <a:gd name="connsiteX2" fmla="*/ 6884387 w 7085408"/>
              <a:gd name="connsiteY2" fmla="*/ 2373230 h 7030762"/>
              <a:gd name="connsiteX3" fmla="*/ 6884387 w 7085408"/>
              <a:gd name="connsiteY3" fmla="*/ 2373230 h 7030762"/>
              <a:gd name="connsiteX4" fmla="*/ 6884387 w 7085408"/>
              <a:gd name="connsiteY4" fmla="*/ 2373230 h 7030762"/>
              <a:gd name="connsiteX5" fmla="*/ 6884387 w 7085408"/>
              <a:gd name="connsiteY5" fmla="*/ 2373230 h 7030762"/>
              <a:gd name="connsiteX6" fmla="*/ 6884387 w 7085408"/>
              <a:gd name="connsiteY6" fmla="*/ 2373230 h 7030762"/>
              <a:gd name="connsiteX7" fmla="*/ 5881229 w 7085408"/>
              <a:gd name="connsiteY7" fmla="*/ 866541 h 7030762"/>
              <a:gd name="connsiteX8" fmla="*/ 5867568 w 7085408"/>
              <a:gd name="connsiteY8" fmla="*/ 864589 h 7030762"/>
              <a:gd name="connsiteX9" fmla="*/ 5861712 w 7085408"/>
              <a:gd name="connsiteY9" fmla="*/ 868493 h 7030762"/>
              <a:gd name="connsiteX10" fmla="*/ 4885878 w 7085408"/>
              <a:gd name="connsiteY10" fmla="*/ 269330 h 7030762"/>
              <a:gd name="connsiteX11" fmla="*/ 4878071 w 7085408"/>
              <a:gd name="connsiteY11" fmla="*/ 259572 h 7030762"/>
              <a:gd name="connsiteX12" fmla="*/ 3623148 w 7085408"/>
              <a:gd name="connsiteY12" fmla="*/ 7807 h 7030762"/>
              <a:gd name="connsiteX13" fmla="*/ 3617293 w 7085408"/>
              <a:gd name="connsiteY13" fmla="*/ 7807 h 7030762"/>
              <a:gd name="connsiteX14" fmla="*/ 3615341 w 7085408"/>
              <a:gd name="connsiteY14" fmla="*/ 1952 h 7030762"/>
              <a:gd name="connsiteX15" fmla="*/ 3605583 w 7085408"/>
              <a:gd name="connsiteY15" fmla="*/ 0 h 7030762"/>
              <a:gd name="connsiteX16" fmla="*/ 2059861 w 7085408"/>
              <a:gd name="connsiteY16" fmla="*/ 329832 h 7030762"/>
              <a:gd name="connsiteX17" fmla="*/ 2059861 w 7085408"/>
              <a:gd name="connsiteY17" fmla="*/ 329832 h 7030762"/>
              <a:gd name="connsiteX18" fmla="*/ 2059861 w 7085408"/>
              <a:gd name="connsiteY18" fmla="*/ 329832 h 7030762"/>
              <a:gd name="connsiteX19" fmla="*/ 2057909 w 7085408"/>
              <a:gd name="connsiteY19" fmla="*/ 331784 h 7030762"/>
              <a:gd name="connsiteX20" fmla="*/ 2057909 w 7085408"/>
              <a:gd name="connsiteY20" fmla="*/ 331784 h 7030762"/>
              <a:gd name="connsiteX21" fmla="*/ 2055957 w 7085408"/>
              <a:gd name="connsiteY21" fmla="*/ 335687 h 7030762"/>
              <a:gd name="connsiteX22" fmla="*/ 2055957 w 7085408"/>
              <a:gd name="connsiteY22" fmla="*/ 339590 h 7030762"/>
              <a:gd name="connsiteX23" fmla="*/ 740532 w 7085408"/>
              <a:gd name="connsiteY23" fmla="*/ 1428622 h 7030762"/>
              <a:gd name="connsiteX24" fmla="*/ 734677 w 7085408"/>
              <a:gd name="connsiteY24" fmla="*/ 1424719 h 7030762"/>
              <a:gd name="connsiteX25" fmla="*/ 724919 w 7085408"/>
              <a:gd name="connsiteY25" fmla="*/ 1430574 h 7030762"/>
              <a:gd name="connsiteX26" fmla="*/ 141370 w 7085408"/>
              <a:gd name="connsiteY26" fmla="*/ 2693304 h 7030762"/>
              <a:gd name="connsiteX27" fmla="*/ 139418 w 7085408"/>
              <a:gd name="connsiteY27" fmla="*/ 2693304 h 7030762"/>
              <a:gd name="connsiteX28" fmla="*/ 131612 w 7085408"/>
              <a:gd name="connsiteY28" fmla="*/ 2703062 h 7030762"/>
              <a:gd name="connsiteX29" fmla="*/ 112095 w 7085408"/>
              <a:gd name="connsiteY29" fmla="*/ 4160959 h 7030762"/>
              <a:gd name="connsiteX30" fmla="*/ 106240 w 7085408"/>
              <a:gd name="connsiteY30" fmla="*/ 4160959 h 7030762"/>
              <a:gd name="connsiteX31" fmla="*/ 850 w 7085408"/>
              <a:gd name="connsiteY31" fmla="*/ 4293672 h 7030762"/>
              <a:gd name="connsiteX32" fmla="*/ 133563 w 7085408"/>
              <a:gd name="connsiteY32" fmla="*/ 4399062 h 7030762"/>
              <a:gd name="connsiteX33" fmla="*/ 178452 w 7085408"/>
              <a:gd name="connsiteY33" fmla="*/ 4385401 h 7030762"/>
              <a:gd name="connsiteX34" fmla="*/ 1203078 w 7085408"/>
              <a:gd name="connsiteY34" fmla="*/ 6139952 h 7030762"/>
              <a:gd name="connsiteX35" fmla="*/ 1210885 w 7085408"/>
              <a:gd name="connsiteY35" fmla="*/ 6143855 h 7030762"/>
              <a:gd name="connsiteX36" fmla="*/ 1212836 w 7085408"/>
              <a:gd name="connsiteY36" fmla="*/ 6143855 h 7030762"/>
              <a:gd name="connsiteX37" fmla="*/ 1216740 w 7085408"/>
              <a:gd name="connsiteY37" fmla="*/ 6141903 h 7030762"/>
              <a:gd name="connsiteX38" fmla="*/ 2565343 w 7085408"/>
              <a:gd name="connsiteY38" fmla="*/ 6875730 h 7030762"/>
              <a:gd name="connsiteX39" fmla="*/ 2559488 w 7085408"/>
              <a:gd name="connsiteY39" fmla="*/ 6924522 h 7030762"/>
              <a:gd name="connsiteX40" fmla="*/ 2692201 w 7085408"/>
              <a:gd name="connsiteY40" fmla="*/ 7029913 h 7030762"/>
              <a:gd name="connsiteX41" fmla="*/ 2795640 w 7085408"/>
              <a:gd name="connsiteY41" fmla="*/ 6936232 h 7030762"/>
              <a:gd name="connsiteX42" fmla="*/ 4165712 w 7085408"/>
              <a:gd name="connsiteY42" fmla="*/ 6996734 h 7030762"/>
              <a:gd name="connsiteX43" fmla="*/ 4165712 w 7085408"/>
              <a:gd name="connsiteY43" fmla="*/ 6996734 h 7030762"/>
              <a:gd name="connsiteX44" fmla="*/ 4175470 w 7085408"/>
              <a:gd name="connsiteY44" fmla="*/ 6988928 h 7030762"/>
              <a:gd name="connsiteX45" fmla="*/ 4177422 w 7085408"/>
              <a:gd name="connsiteY45" fmla="*/ 6983072 h 7030762"/>
              <a:gd name="connsiteX46" fmla="*/ 4179374 w 7085408"/>
              <a:gd name="connsiteY46" fmla="*/ 6983072 h 7030762"/>
              <a:gd name="connsiteX47" fmla="*/ 5818776 w 7085408"/>
              <a:gd name="connsiteY47" fmla="*/ 6219970 h 7030762"/>
              <a:gd name="connsiteX48" fmla="*/ 5824631 w 7085408"/>
              <a:gd name="connsiteY48" fmla="*/ 6210212 h 7030762"/>
              <a:gd name="connsiteX49" fmla="*/ 5818776 w 7085408"/>
              <a:gd name="connsiteY49" fmla="*/ 6202405 h 7030762"/>
              <a:gd name="connsiteX50" fmla="*/ 6704833 w 7085408"/>
              <a:gd name="connsiteY50" fmla="*/ 5097760 h 7030762"/>
              <a:gd name="connsiteX51" fmla="*/ 6706785 w 7085408"/>
              <a:gd name="connsiteY51" fmla="*/ 5089953 h 7030762"/>
              <a:gd name="connsiteX52" fmla="*/ 6702882 w 7085408"/>
              <a:gd name="connsiteY52" fmla="*/ 5084098 h 7030762"/>
              <a:gd name="connsiteX53" fmla="*/ 7085409 w 7085408"/>
              <a:gd name="connsiteY53" fmla="*/ 3733543 h 7030762"/>
              <a:gd name="connsiteX54" fmla="*/ 7085409 w 7085408"/>
              <a:gd name="connsiteY54" fmla="*/ 3733543 h 7030762"/>
              <a:gd name="connsiteX55" fmla="*/ 7085409 w 7085408"/>
              <a:gd name="connsiteY55" fmla="*/ 3729640 h 7030762"/>
              <a:gd name="connsiteX56" fmla="*/ 6886338 w 7085408"/>
              <a:gd name="connsiteY56" fmla="*/ 2377133 h 7030762"/>
              <a:gd name="connsiteX57" fmla="*/ 1085978 w 7085408"/>
              <a:gd name="connsiteY57" fmla="*/ 3155849 h 7030762"/>
              <a:gd name="connsiteX58" fmla="*/ 2235511 w 7085408"/>
              <a:gd name="connsiteY58" fmla="*/ 2915794 h 7030762"/>
              <a:gd name="connsiteX59" fmla="*/ 2294061 w 7085408"/>
              <a:gd name="connsiteY59" fmla="*/ 2986054 h 7030762"/>
              <a:gd name="connsiteX60" fmla="*/ 2073522 w 7085408"/>
              <a:gd name="connsiteY60" fmla="*/ 3552038 h 7030762"/>
              <a:gd name="connsiteX61" fmla="*/ 1575847 w 7085408"/>
              <a:gd name="connsiteY61" fmla="*/ 4826478 h 7030762"/>
              <a:gd name="connsiteX62" fmla="*/ 1536813 w 7085408"/>
              <a:gd name="connsiteY62" fmla="*/ 4824526 h 7030762"/>
              <a:gd name="connsiteX63" fmla="*/ 1525103 w 7085408"/>
              <a:gd name="connsiteY63" fmla="*/ 4826478 h 7030762"/>
              <a:gd name="connsiteX64" fmla="*/ 1085978 w 7085408"/>
              <a:gd name="connsiteY64" fmla="*/ 3155849 h 7030762"/>
              <a:gd name="connsiteX65" fmla="*/ 1505587 w 7085408"/>
              <a:gd name="connsiteY65" fmla="*/ 4832333 h 7030762"/>
              <a:gd name="connsiteX66" fmla="*/ 1491925 w 7085408"/>
              <a:gd name="connsiteY66" fmla="*/ 4838188 h 7030762"/>
              <a:gd name="connsiteX67" fmla="*/ 176500 w 7085408"/>
              <a:gd name="connsiteY67" fmla="*/ 2738192 h 7030762"/>
              <a:gd name="connsiteX68" fmla="*/ 1066461 w 7085408"/>
              <a:gd name="connsiteY68" fmla="*/ 3153898 h 7030762"/>
              <a:gd name="connsiteX69" fmla="*/ 1119156 w 7085408"/>
              <a:gd name="connsiteY69" fmla="*/ 3354919 h 7030762"/>
              <a:gd name="connsiteX70" fmla="*/ 1505587 w 7085408"/>
              <a:gd name="connsiteY70" fmla="*/ 4832333 h 7030762"/>
              <a:gd name="connsiteX71" fmla="*/ 4362830 w 7085408"/>
              <a:gd name="connsiteY71" fmla="*/ 3653525 h 7030762"/>
              <a:gd name="connsiteX72" fmla="*/ 3509951 w 7085408"/>
              <a:gd name="connsiteY72" fmla="*/ 3600830 h 7030762"/>
              <a:gd name="connsiteX73" fmla="*/ 3509951 w 7085408"/>
              <a:gd name="connsiteY73" fmla="*/ 3593023 h 7030762"/>
              <a:gd name="connsiteX74" fmla="*/ 3457256 w 7085408"/>
              <a:gd name="connsiteY74" fmla="*/ 3507150 h 7030762"/>
              <a:gd name="connsiteX75" fmla="*/ 3718780 w 7085408"/>
              <a:gd name="connsiteY75" fmla="*/ 3110961 h 7030762"/>
              <a:gd name="connsiteX76" fmla="*/ 4645823 w 7085408"/>
              <a:gd name="connsiteY76" fmla="*/ 1709662 h 7030762"/>
              <a:gd name="connsiteX77" fmla="*/ 4362830 w 7085408"/>
              <a:gd name="connsiteY77" fmla="*/ 3653525 h 7030762"/>
              <a:gd name="connsiteX78" fmla="*/ 4669242 w 7085408"/>
              <a:gd name="connsiteY78" fmla="*/ 1690146 h 7030762"/>
              <a:gd name="connsiteX79" fmla="*/ 4956138 w 7085408"/>
              <a:gd name="connsiteY79" fmla="*/ 2031688 h 7030762"/>
              <a:gd name="connsiteX80" fmla="*/ 5383553 w 7085408"/>
              <a:gd name="connsiteY80" fmla="*/ 2541073 h 7030762"/>
              <a:gd name="connsiteX81" fmla="*/ 5223517 w 7085408"/>
              <a:gd name="connsiteY81" fmla="*/ 2714772 h 7030762"/>
              <a:gd name="connsiteX82" fmla="*/ 4382347 w 7085408"/>
              <a:gd name="connsiteY82" fmla="*/ 3632057 h 7030762"/>
              <a:gd name="connsiteX83" fmla="*/ 4669242 w 7085408"/>
              <a:gd name="connsiteY83" fmla="*/ 1690146 h 7030762"/>
              <a:gd name="connsiteX84" fmla="*/ 2467760 w 7085408"/>
              <a:gd name="connsiteY84" fmla="*/ 2867002 h 7030762"/>
              <a:gd name="connsiteX85" fmla="*/ 2458001 w 7085408"/>
              <a:gd name="connsiteY85" fmla="*/ 2833824 h 7030762"/>
              <a:gd name="connsiteX86" fmla="*/ 3306977 w 7085408"/>
              <a:gd name="connsiteY86" fmla="*/ 2375181 h 7030762"/>
              <a:gd name="connsiteX87" fmla="*/ 3365527 w 7085408"/>
              <a:gd name="connsiteY87" fmla="*/ 3489585 h 7030762"/>
              <a:gd name="connsiteX88" fmla="*/ 3306977 w 7085408"/>
              <a:gd name="connsiteY88" fmla="*/ 3520811 h 7030762"/>
              <a:gd name="connsiteX89" fmla="*/ 2448243 w 7085408"/>
              <a:gd name="connsiteY89" fmla="*/ 2945069 h 7030762"/>
              <a:gd name="connsiteX90" fmla="*/ 2467760 w 7085408"/>
              <a:gd name="connsiteY90" fmla="*/ 2867002 h 7030762"/>
              <a:gd name="connsiteX91" fmla="*/ 3340156 w 7085408"/>
              <a:gd name="connsiteY91" fmla="*/ 2375181 h 7030762"/>
              <a:gd name="connsiteX92" fmla="*/ 4634112 w 7085408"/>
              <a:gd name="connsiteY92" fmla="*/ 1694049 h 7030762"/>
              <a:gd name="connsiteX93" fmla="*/ 4347217 w 7085408"/>
              <a:gd name="connsiteY93" fmla="*/ 2127320 h 7030762"/>
              <a:gd name="connsiteX94" fmla="*/ 3439691 w 7085408"/>
              <a:gd name="connsiteY94" fmla="*/ 3497391 h 7030762"/>
              <a:gd name="connsiteX95" fmla="*/ 3386996 w 7085408"/>
              <a:gd name="connsiteY95" fmla="*/ 3485681 h 7030762"/>
              <a:gd name="connsiteX96" fmla="*/ 3340156 w 7085408"/>
              <a:gd name="connsiteY96" fmla="*/ 2375181 h 7030762"/>
              <a:gd name="connsiteX97" fmla="*/ 3287461 w 7085408"/>
              <a:gd name="connsiteY97" fmla="*/ 3548135 h 7030762"/>
              <a:gd name="connsiteX98" fmla="*/ 3273799 w 7085408"/>
              <a:gd name="connsiteY98" fmla="*/ 3618395 h 7030762"/>
              <a:gd name="connsiteX99" fmla="*/ 3289412 w 7085408"/>
              <a:gd name="connsiteY99" fmla="*/ 3665235 h 7030762"/>
              <a:gd name="connsiteX100" fmla="*/ 2536068 w 7085408"/>
              <a:gd name="connsiteY100" fmla="*/ 4508356 h 7030762"/>
              <a:gd name="connsiteX101" fmla="*/ 2483373 w 7085408"/>
              <a:gd name="connsiteY101" fmla="*/ 4030197 h 7030762"/>
              <a:gd name="connsiteX102" fmla="*/ 2368225 w 7085408"/>
              <a:gd name="connsiteY102" fmla="*/ 2997764 h 7030762"/>
              <a:gd name="connsiteX103" fmla="*/ 2438485 w 7085408"/>
              <a:gd name="connsiteY103" fmla="*/ 2958731 h 7030762"/>
              <a:gd name="connsiteX104" fmla="*/ 3287461 w 7085408"/>
              <a:gd name="connsiteY104" fmla="*/ 3548135 h 7030762"/>
              <a:gd name="connsiteX105" fmla="*/ 3310881 w 7085408"/>
              <a:gd name="connsiteY105" fmla="*/ 3694510 h 7030762"/>
              <a:gd name="connsiteX106" fmla="*/ 3404561 w 7085408"/>
              <a:gd name="connsiteY106" fmla="*/ 3723785 h 7030762"/>
              <a:gd name="connsiteX107" fmla="*/ 3404561 w 7085408"/>
              <a:gd name="connsiteY107" fmla="*/ 3723785 h 7030762"/>
              <a:gd name="connsiteX108" fmla="*/ 3662181 w 7085408"/>
              <a:gd name="connsiteY108" fmla="*/ 4685958 h 7030762"/>
              <a:gd name="connsiteX109" fmla="*/ 2586811 w 7085408"/>
              <a:gd name="connsiteY109" fmla="*/ 4529825 h 7030762"/>
              <a:gd name="connsiteX110" fmla="*/ 2547778 w 7085408"/>
              <a:gd name="connsiteY110" fmla="*/ 4523969 h 7030762"/>
              <a:gd name="connsiteX111" fmla="*/ 3310881 w 7085408"/>
              <a:gd name="connsiteY111" fmla="*/ 3694510 h 7030762"/>
              <a:gd name="connsiteX112" fmla="*/ 3424077 w 7085408"/>
              <a:gd name="connsiteY112" fmla="*/ 3719882 h 7030762"/>
              <a:gd name="connsiteX113" fmla="*/ 3509951 w 7085408"/>
              <a:gd name="connsiteY113" fmla="*/ 3620346 h 7030762"/>
              <a:gd name="connsiteX114" fmla="*/ 4353072 w 7085408"/>
              <a:gd name="connsiteY114" fmla="*/ 3673041 h 7030762"/>
              <a:gd name="connsiteX115" fmla="*/ 3679746 w 7085408"/>
              <a:gd name="connsiteY115" fmla="*/ 4676200 h 7030762"/>
              <a:gd name="connsiteX116" fmla="*/ 3424077 w 7085408"/>
              <a:gd name="connsiteY116" fmla="*/ 3719882 h 7030762"/>
              <a:gd name="connsiteX117" fmla="*/ 3326494 w 7085408"/>
              <a:gd name="connsiteY117" fmla="*/ 2342003 h 7030762"/>
              <a:gd name="connsiteX118" fmla="*/ 3303074 w 7085408"/>
              <a:gd name="connsiteY118" fmla="*/ 1270537 h 7030762"/>
              <a:gd name="connsiteX119" fmla="*/ 4638016 w 7085408"/>
              <a:gd name="connsiteY119" fmla="*/ 1670629 h 7030762"/>
              <a:gd name="connsiteX120" fmla="*/ 3326494 w 7085408"/>
              <a:gd name="connsiteY120" fmla="*/ 2342003 h 7030762"/>
              <a:gd name="connsiteX121" fmla="*/ 3306977 w 7085408"/>
              <a:gd name="connsiteY121" fmla="*/ 2345906 h 7030762"/>
              <a:gd name="connsiteX122" fmla="*/ 2409210 w 7085408"/>
              <a:gd name="connsiteY122" fmla="*/ 2090238 h 7030762"/>
              <a:gd name="connsiteX123" fmla="*/ 1675382 w 7085408"/>
              <a:gd name="connsiteY123" fmla="*/ 1881409 h 7030762"/>
              <a:gd name="connsiteX124" fmla="*/ 3283557 w 7085408"/>
              <a:gd name="connsiteY124" fmla="*/ 1270537 h 7030762"/>
              <a:gd name="connsiteX125" fmla="*/ 3291364 w 7085408"/>
              <a:gd name="connsiteY125" fmla="*/ 1606224 h 7030762"/>
              <a:gd name="connsiteX126" fmla="*/ 3306977 w 7085408"/>
              <a:gd name="connsiteY126" fmla="*/ 2345906 h 7030762"/>
              <a:gd name="connsiteX127" fmla="*/ 3291364 w 7085408"/>
              <a:gd name="connsiteY127" fmla="*/ 2361520 h 7030762"/>
              <a:gd name="connsiteX128" fmla="*/ 2450195 w 7085408"/>
              <a:gd name="connsiteY128" fmla="*/ 2816259 h 7030762"/>
              <a:gd name="connsiteX129" fmla="*/ 2336998 w 7085408"/>
              <a:gd name="connsiteY129" fmla="*/ 2761612 h 7030762"/>
              <a:gd name="connsiteX130" fmla="*/ 2286254 w 7085408"/>
              <a:gd name="connsiteY130" fmla="*/ 2779177 h 7030762"/>
              <a:gd name="connsiteX131" fmla="*/ 1667575 w 7085408"/>
              <a:gd name="connsiteY131" fmla="*/ 1898974 h 7030762"/>
              <a:gd name="connsiteX132" fmla="*/ 3291364 w 7085408"/>
              <a:gd name="connsiteY132" fmla="*/ 2361520 h 7030762"/>
              <a:gd name="connsiteX133" fmla="*/ 2268689 w 7085408"/>
              <a:gd name="connsiteY133" fmla="*/ 2792839 h 7030762"/>
              <a:gd name="connsiteX134" fmla="*/ 2229656 w 7085408"/>
              <a:gd name="connsiteY134" fmla="*/ 2894326 h 7030762"/>
              <a:gd name="connsiteX135" fmla="*/ 2229656 w 7085408"/>
              <a:gd name="connsiteY135" fmla="*/ 2898229 h 7030762"/>
              <a:gd name="connsiteX136" fmla="*/ 1089881 w 7085408"/>
              <a:gd name="connsiteY136" fmla="*/ 3136332 h 7030762"/>
              <a:gd name="connsiteX137" fmla="*/ 1333840 w 7085408"/>
              <a:gd name="connsiteY137" fmla="*/ 2593768 h 7030762"/>
              <a:gd name="connsiteX138" fmla="*/ 1644155 w 7085408"/>
              <a:gd name="connsiteY138" fmla="*/ 1902878 h 7030762"/>
              <a:gd name="connsiteX139" fmla="*/ 2268689 w 7085408"/>
              <a:gd name="connsiteY139" fmla="*/ 2792839 h 7030762"/>
              <a:gd name="connsiteX140" fmla="*/ 2313578 w 7085408"/>
              <a:gd name="connsiteY140" fmla="*/ 2993861 h 7030762"/>
              <a:gd name="connsiteX141" fmla="*/ 2348708 w 7085408"/>
              <a:gd name="connsiteY141" fmla="*/ 2999716 h 7030762"/>
              <a:gd name="connsiteX142" fmla="*/ 2518503 w 7085408"/>
              <a:gd name="connsiteY142" fmla="*/ 4525921 h 7030762"/>
              <a:gd name="connsiteX143" fmla="*/ 1651962 w 7085408"/>
              <a:gd name="connsiteY143" fmla="*/ 4881125 h 7030762"/>
              <a:gd name="connsiteX144" fmla="*/ 1595363 w 7085408"/>
              <a:gd name="connsiteY144" fmla="*/ 4832333 h 7030762"/>
              <a:gd name="connsiteX145" fmla="*/ 2313578 w 7085408"/>
              <a:gd name="connsiteY145" fmla="*/ 2993861 h 7030762"/>
              <a:gd name="connsiteX146" fmla="*/ 1669527 w 7085408"/>
              <a:gd name="connsiteY146" fmla="*/ 4929917 h 7030762"/>
              <a:gd name="connsiteX147" fmla="*/ 1661720 w 7085408"/>
              <a:gd name="connsiteY147" fmla="*/ 4898690 h 7030762"/>
              <a:gd name="connsiteX148" fmla="*/ 2524358 w 7085408"/>
              <a:gd name="connsiteY148" fmla="*/ 4545438 h 7030762"/>
              <a:gd name="connsiteX149" fmla="*/ 2594618 w 7085408"/>
              <a:gd name="connsiteY149" fmla="*/ 4777686 h 7030762"/>
              <a:gd name="connsiteX150" fmla="*/ 2861997 w 7085408"/>
              <a:gd name="connsiteY150" fmla="*/ 5652034 h 7030762"/>
              <a:gd name="connsiteX151" fmla="*/ 1659769 w 7085408"/>
              <a:gd name="connsiteY151" fmla="*/ 4988467 h 7030762"/>
              <a:gd name="connsiteX152" fmla="*/ 1669527 w 7085408"/>
              <a:gd name="connsiteY152" fmla="*/ 4929917 h 7030762"/>
              <a:gd name="connsiteX153" fmla="*/ 2748800 w 7085408"/>
              <a:gd name="connsiteY153" fmla="*/ 5216812 h 7030762"/>
              <a:gd name="connsiteX154" fmla="*/ 2543875 w 7085408"/>
              <a:gd name="connsiteY154" fmla="*/ 4543486 h 7030762"/>
              <a:gd name="connsiteX155" fmla="*/ 2754655 w 7085408"/>
              <a:gd name="connsiteY155" fmla="*/ 4574713 h 7030762"/>
              <a:gd name="connsiteX156" fmla="*/ 3658278 w 7085408"/>
              <a:gd name="connsiteY156" fmla="*/ 4705475 h 7030762"/>
              <a:gd name="connsiteX157" fmla="*/ 2881514 w 7085408"/>
              <a:gd name="connsiteY157" fmla="*/ 5650082 h 7030762"/>
              <a:gd name="connsiteX158" fmla="*/ 2748800 w 7085408"/>
              <a:gd name="connsiteY158" fmla="*/ 5216812 h 7030762"/>
              <a:gd name="connsiteX159" fmla="*/ 3675843 w 7085408"/>
              <a:gd name="connsiteY159" fmla="*/ 4713281 h 7030762"/>
              <a:gd name="connsiteX160" fmla="*/ 4390154 w 7085408"/>
              <a:gd name="connsiteY160" fmla="*/ 5601291 h 7030762"/>
              <a:gd name="connsiteX161" fmla="*/ 4360879 w 7085408"/>
              <a:gd name="connsiteY161" fmla="*/ 5677406 h 7030762"/>
              <a:gd name="connsiteX162" fmla="*/ 2897127 w 7085408"/>
              <a:gd name="connsiteY162" fmla="*/ 5659841 h 7030762"/>
              <a:gd name="connsiteX163" fmla="*/ 3675843 w 7085408"/>
              <a:gd name="connsiteY163" fmla="*/ 4713281 h 7030762"/>
              <a:gd name="connsiteX164" fmla="*/ 3689505 w 7085408"/>
              <a:gd name="connsiteY164" fmla="*/ 4697668 h 7030762"/>
              <a:gd name="connsiteX165" fmla="*/ 4362830 w 7085408"/>
              <a:gd name="connsiteY165" fmla="*/ 3694510 h 7030762"/>
              <a:gd name="connsiteX166" fmla="*/ 4458462 w 7085408"/>
              <a:gd name="connsiteY166" fmla="*/ 5564209 h 7030762"/>
              <a:gd name="connsiteX167" fmla="*/ 4405767 w 7085408"/>
              <a:gd name="connsiteY167" fmla="*/ 5589581 h 7030762"/>
              <a:gd name="connsiteX168" fmla="*/ 3689505 w 7085408"/>
              <a:gd name="connsiteY168" fmla="*/ 4697668 h 7030762"/>
              <a:gd name="connsiteX169" fmla="*/ 4382347 w 7085408"/>
              <a:gd name="connsiteY169" fmla="*/ 3682800 h 7030762"/>
              <a:gd name="connsiteX170" fmla="*/ 5371844 w 7085408"/>
              <a:gd name="connsiteY170" fmla="*/ 4387353 h 7030762"/>
              <a:gd name="connsiteX171" fmla="*/ 4542384 w 7085408"/>
              <a:gd name="connsiteY171" fmla="*/ 5575919 h 7030762"/>
              <a:gd name="connsiteX172" fmla="*/ 4479931 w 7085408"/>
              <a:gd name="connsiteY172" fmla="*/ 5560306 h 7030762"/>
              <a:gd name="connsiteX173" fmla="*/ 4382347 w 7085408"/>
              <a:gd name="connsiteY173" fmla="*/ 3682800 h 7030762"/>
              <a:gd name="connsiteX174" fmla="*/ 4386250 w 7085408"/>
              <a:gd name="connsiteY174" fmla="*/ 3661332 h 7030762"/>
              <a:gd name="connsiteX175" fmla="*/ 5389409 w 7085408"/>
              <a:gd name="connsiteY175" fmla="*/ 2568397 h 7030762"/>
              <a:gd name="connsiteX176" fmla="*/ 5383553 w 7085408"/>
              <a:gd name="connsiteY176" fmla="*/ 3171463 h 7030762"/>
              <a:gd name="connsiteX177" fmla="*/ 5373795 w 7085408"/>
              <a:gd name="connsiteY177" fmla="*/ 4365884 h 7030762"/>
              <a:gd name="connsiteX178" fmla="*/ 4386250 w 7085408"/>
              <a:gd name="connsiteY178" fmla="*/ 3661332 h 7030762"/>
              <a:gd name="connsiteX179" fmla="*/ 4803908 w 7085408"/>
              <a:gd name="connsiteY179" fmla="*/ 1818956 h 7030762"/>
              <a:gd name="connsiteX180" fmla="*/ 4692662 w 7085408"/>
              <a:gd name="connsiteY180" fmla="*/ 1686242 h 7030762"/>
              <a:gd name="connsiteX181" fmla="*/ 6831692 w 7085408"/>
              <a:gd name="connsiteY181" fmla="*/ 2373230 h 7030762"/>
              <a:gd name="connsiteX182" fmla="*/ 5403070 w 7085408"/>
              <a:gd name="connsiteY182" fmla="*/ 2533267 h 7030762"/>
              <a:gd name="connsiteX183" fmla="*/ 4803908 w 7085408"/>
              <a:gd name="connsiteY183" fmla="*/ 1818956 h 7030762"/>
              <a:gd name="connsiteX184" fmla="*/ 5408925 w 7085408"/>
              <a:gd name="connsiteY184" fmla="*/ 2550832 h 7030762"/>
              <a:gd name="connsiteX185" fmla="*/ 6857063 w 7085408"/>
              <a:gd name="connsiteY185" fmla="*/ 2388843 h 7030762"/>
              <a:gd name="connsiteX186" fmla="*/ 5395263 w 7085408"/>
              <a:gd name="connsiteY186" fmla="*/ 4354174 h 7030762"/>
              <a:gd name="connsiteX187" fmla="*/ 5408925 w 7085408"/>
              <a:gd name="connsiteY187" fmla="*/ 2550832 h 7030762"/>
              <a:gd name="connsiteX188" fmla="*/ 5879278 w 7085408"/>
              <a:gd name="connsiteY188" fmla="*/ 893864 h 7030762"/>
              <a:gd name="connsiteX189" fmla="*/ 6853160 w 7085408"/>
              <a:gd name="connsiteY189" fmla="*/ 2359568 h 7030762"/>
              <a:gd name="connsiteX190" fmla="*/ 4686808 w 7085408"/>
              <a:gd name="connsiteY190" fmla="*/ 1664774 h 7030762"/>
              <a:gd name="connsiteX191" fmla="*/ 5879278 w 7085408"/>
              <a:gd name="connsiteY191" fmla="*/ 893864 h 7030762"/>
              <a:gd name="connsiteX192" fmla="*/ 4885878 w 7085408"/>
              <a:gd name="connsiteY192" fmla="*/ 286895 h 7030762"/>
              <a:gd name="connsiteX193" fmla="*/ 5846099 w 7085408"/>
              <a:gd name="connsiteY193" fmla="*/ 878251 h 7030762"/>
              <a:gd name="connsiteX194" fmla="*/ 4675098 w 7085408"/>
              <a:gd name="connsiteY194" fmla="*/ 1649161 h 7030762"/>
              <a:gd name="connsiteX195" fmla="*/ 4885878 w 7085408"/>
              <a:gd name="connsiteY195" fmla="*/ 286895 h 7030762"/>
              <a:gd name="connsiteX196" fmla="*/ 4864409 w 7085408"/>
              <a:gd name="connsiteY196" fmla="*/ 275185 h 7030762"/>
              <a:gd name="connsiteX197" fmla="*/ 4657533 w 7085408"/>
              <a:gd name="connsiteY197" fmla="*/ 1641354 h 7030762"/>
              <a:gd name="connsiteX198" fmla="*/ 3640713 w 7085408"/>
              <a:gd name="connsiteY198" fmla="*/ 31227 h 7030762"/>
              <a:gd name="connsiteX199" fmla="*/ 4864409 w 7085408"/>
              <a:gd name="connsiteY199" fmla="*/ 275185 h 7030762"/>
              <a:gd name="connsiteX200" fmla="*/ 3613390 w 7085408"/>
              <a:gd name="connsiteY200" fmla="*/ 25372 h 7030762"/>
              <a:gd name="connsiteX201" fmla="*/ 3720731 w 7085408"/>
              <a:gd name="connsiteY201" fmla="*/ 195167 h 7030762"/>
              <a:gd name="connsiteX202" fmla="*/ 3611438 w 7085408"/>
              <a:gd name="connsiteY202" fmla="*/ 27323 h 7030762"/>
              <a:gd name="connsiteX203" fmla="*/ 3613390 w 7085408"/>
              <a:gd name="connsiteY203" fmla="*/ 25372 h 7030762"/>
              <a:gd name="connsiteX204" fmla="*/ 3605583 w 7085408"/>
              <a:gd name="connsiteY204" fmla="*/ 54647 h 7030762"/>
              <a:gd name="connsiteX205" fmla="*/ 4639967 w 7085408"/>
              <a:gd name="connsiteY205" fmla="*/ 1651112 h 7030762"/>
              <a:gd name="connsiteX206" fmla="*/ 3949077 w 7085408"/>
              <a:gd name="connsiteY206" fmla="*/ 1444235 h 7030762"/>
              <a:gd name="connsiteX207" fmla="*/ 3305026 w 7085408"/>
              <a:gd name="connsiteY207" fmla="*/ 1249068 h 7030762"/>
              <a:gd name="connsiteX208" fmla="*/ 3463111 w 7085408"/>
              <a:gd name="connsiteY208" fmla="*/ 634293 h 7030762"/>
              <a:gd name="connsiteX209" fmla="*/ 3605583 w 7085408"/>
              <a:gd name="connsiteY209" fmla="*/ 54647 h 7030762"/>
              <a:gd name="connsiteX210" fmla="*/ 3586066 w 7085408"/>
              <a:gd name="connsiteY210" fmla="*/ 25372 h 7030762"/>
              <a:gd name="connsiteX211" fmla="*/ 3287461 w 7085408"/>
              <a:gd name="connsiteY211" fmla="*/ 1239310 h 7030762"/>
              <a:gd name="connsiteX212" fmla="*/ 2085232 w 7085408"/>
              <a:gd name="connsiteY212" fmla="*/ 343494 h 7030762"/>
              <a:gd name="connsiteX213" fmla="*/ 3586066 w 7085408"/>
              <a:gd name="connsiteY213" fmla="*/ 25372 h 7030762"/>
              <a:gd name="connsiteX214" fmla="*/ 2067667 w 7085408"/>
              <a:gd name="connsiteY214" fmla="*/ 357155 h 7030762"/>
              <a:gd name="connsiteX215" fmla="*/ 3271847 w 7085408"/>
              <a:gd name="connsiteY215" fmla="*/ 1254923 h 7030762"/>
              <a:gd name="connsiteX216" fmla="*/ 3008372 w 7085408"/>
              <a:gd name="connsiteY216" fmla="*/ 1354458 h 7030762"/>
              <a:gd name="connsiteX217" fmla="*/ 1659769 w 7085408"/>
              <a:gd name="connsiteY217" fmla="*/ 1865796 h 7030762"/>
              <a:gd name="connsiteX218" fmla="*/ 2067667 w 7085408"/>
              <a:gd name="connsiteY218" fmla="*/ 357155 h 7030762"/>
              <a:gd name="connsiteX219" fmla="*/ 2042296 w 7085408"/>
              <a:gd name="connsiteY219" fmla="*/ 372769 h 7030762"/>
              <a:gd name="connsiteX220" fmla="*/ 1638300 w 7085408"/>
              <a:gd name="connsiteY220" fmla="*/ 1867747 h 7030762"/>
              <a:gd name="connsiteX221" fmla="*/ 754194 w 7085408"/>
              <a:gd name="connsiteY221" fmla="*/ 1442284 h 7030762"/>
              <a:gd name="connsiteX222" fmla="*/ 2042296 w 7085408"/>
              <a:gd name="connsiteY222" fmla="*/ 372769 h 7030762"/>
              <a:gd name="connsiteX223" fmla="*/ 1632445 w 7085408"/>
              <a:gd name="connsiteY223" fmla="*/ 1887264 h 7030762"/>
              <a:gd name="connsiteX224" fmla="*/ 1091833 w 7085408"/>
              <a:gd name="connsiteY224" fmla="*/ 3089492 h 7030762"/>
              <a:gd name="connsiteX225" fmla="*/ 1080123 w 7085408"/>
              <a:gd name="connsiteY225" fmla="*/ 3116816 h 7030762"/>
              <a:gd name="connsiteX226" fmla="*/ 750291 w 7085408"/>
              <a:gd name="connsiteY226" fmla="*/ 1461800 h 7030762"/>
              <a:gd name="connsiteX227" fmla="*/ 1632445 w 7085408"/>
              <a:gd name="connsiteY227" fmla="*/ 1887264 h 7030762"/>
              <a:gd name="connsiteX228" fmla="*/ 728822 w 7085408"/>
              <a:gd name="connsiteY228" fmla="*/ 1467655 h 7030762"/>
              <a:gd name="connsiteX229" fmla="*/ 1060606 w 7085408"/>
              <a:gd name="connsiteY229" fmla="*/ 3132429 h 7030762"/>
              <a:gd name="connsiteX230" fmla="*/ 285793 w 7085408"/>
              <a:gd name="connsiteY230" fmla="*/ 2769419 h 7030762"/>
              <a:gd name="connsiteX231" fmla="*/ 156983 w 7085408"/>
              <a:gd name="connsiteY231" fmla="*/ 2708917 h 7030762"/>
              <a:gd name="connsiteX232" fmla="*/ 155032 w 7085408"/>
              <a:gd name="connsiteY232" fmla="*/ 2706965 h 7030762"/>
              <a:gd name="connsiteX233" fmla="*/ 728822 w 7085408"/>
              <a:gd name="connsiteY233" fmla="*/ 1467655 h 7030762"/>
              <a:gd name="connsiteX234" fmla="*/ 133563 w 7085408"/>
              <a:gd name="connsiteY234" fmla="*/ 4160959 h 7030762"/>
              <a:gd name="connsiteX235" fmla="*/ 151128 w 7085408"/>
              <a:gd name="connsiteY235" fmla="*/ 2744047 h 7030762"/>
              <a:gd name="connsiteX236" fmla="*/ 1476312 w 7085408"/>
              <a:gd name="connsiteY236" fmla="*/ 4847946 h 7030762"/>
              <a:gd name="connsiteX237" fmla="*/ 1447037 w 7085408"/>
              <a:gd name="connsiteY237" fmla="*/ 4881125 h 7030762"/>
              <a:gd name="connsiteX238" fmla="*/ 1041089 w 7085408"/>
              <a:gd name="connsiteY238" fmla="*/ 4695716 h 7030762"/>
              <a:gd name="connsiteX239" fmla="*/ 231147 w 7085408"/>
              <a:gd name="connsiteY239" fmla="*/ 4317092 h 7030762"/>
              <a:gd name="connsiteX240" fmla="*/ 237002 w 7085408"/>
              <a:gd name="connsiteY240" fmla="*/ 4264397 h 7030762"/>
              <a:gd name="connsiteX241" fmla="*/ 133563 w 7085408"/>
              <a:gd name="connsiteY241" fmla="*/ 4160959 h 7030762"/>
              <a:gd name="connsiteX242" fmla="*/ 1206981 w 7085408"/>
              <a:gd name="connsiteY242" fmla="*/ 6106773 h 7030762"/>
              <a:gd name="connsiteX243" fmla="*/ 194065 w 7085408"/>
              <a:gd name="connsiteY243" fmla="*/ 4371739 h 7030762"/>
              <a:gd name="connsiteX244" fmla="*/ 221388 w 7085408"/>
              <a:gd name="connsiteY244" fmla="*/ 4340512 h 7030762"/>
              <a:gd name="connsiteX245" fmla="*/ 1033283 w 7085408"/>
              <a:gd name="connsiteY245" fmla="*/ 4711329 h 7030762"/>
              <a:gd name="connsiteX246" fmla="*/ 1437278 w 7085408"/>
              <a:gd name="connsiteY246" fmla="*/ 4900642 h 7030762"/>
              <a:gd name="connsiteX247" fmla="*/ 1431423 w 7085408"/>
              <a:gd name="connsiteY247" fmla="*/ 4955288 h 7030762"/>
              <a:gd name="connsiteX248" fmla="*/ 1501683 w 7085408"/>
              <a:gd name="connsiteY248" fmla="*/ 5050920 h 7030762"/>
              <a:gd name="connsiteX249" fmla="*/ 1206981 w 7085408"/>
              <a:gd name="connsiteY249" fmla="*/ 6106773 h 7030762"/>
              <a:gd name="connsiteX250" fmla="*/ 2573150 w 7085408"/>
              <a:gd name="connsiteY250" fmla="*/ 6856214 h 7030762"/>
              <a:gd name="connsiteX251" fmla="*/ 1224546 w 7085408"/>
              <a:gd name="connsiteY251" fmla="*/ 6122387 h 7030762"/>
              <a:gd name="connsiteX252" fmla="*/ 1534862 w 7085408"/>
              <a:gd name="connsiteY252" fmla="*/ 5060678 h 7030762"/>
              <a:gd name="connsiteX253" fmla="*/ 1564137 w 7085408"/>
              <a:gd name="connsiteY253" fmla="*/ 5060678 h 7030762"/>
              <a:gd name="connsiteX254" fmla="*/ 1599267 w 7085408"/>
              <a:gd name="connsiteY254" fmla="*/ 5050920 h 7030762"/>
              <a:gd name="connsiteX255" fmla="*/ 2600473 w 7085408"/>
              <a:gd name="connsiteY255" fmla="*/ 6819132 h 7030762"/>
              <a:gd name="connsiteX256" fmla="*/ 2573150 w 7085408"/>
              <a:gd name="connsiteY256" fmla="*/ 6856214 h 7030762"/>
              <a:gd name="connsiteX257" fmla="*/ 2684395 w 7085408"/>
              <a:gd name="connsiteY257" fmla="*/ 6791809 h 7030762"/>
              <a:gd name="connsiteX258" fmla="*/ 2666830 w 7085408"/>
              <a:gd name="connsiteY258" fmla="*/ 6791809 h 7030762"/>
              <a:gd name="connsiteX259" fmla="*/ 2619990 w 7085408"/>
              <a:gd name="connsiteY259" fmla="*/ 6807422 h 7030762"/>
              <a:gd name="connsiteX260" fmla="*/ 1616832 w 7085408"/>
              <a:gd name="connsiteY260" fmla="*/ 5043113 h 7030762"/>
              <a:gd name="connsiteX261" fmla="*/ 1651962 w 7085408"/>
              <a:gd name="connsiteY261" fmla="*/ 5006032 h 7030762"/>
              <a:gd name="connsiteX262" fmla="*/ 2867852 w 7085408"/>
              <a:gd name="connsiteY262" fmla="*/ 5675454 h 7030762"/>
              <a:gd name="connsiteX263" fmla="*/ 2684395 w 7085408"/>
              <a:gd name="connsiteY263" fmla="*/ 6791809 h 7030762"/>
              <a:gd name="connsiteX264" fmla="*/ 2703912 w 7085408"/>
              <a:gd name="connsiteY264" fmla="*/ 6793761 h 7030762"/>
              <a:gd name="connsiteX265" fmla="*/ 2838577 w 7085408"/>
              <a:gd name="connsiteY265" fmla="*/ 5964301 h 7030762"/>
              <a:gd name="connsiteX266" fmla="*/ 2885417 w 7085408"/>
              <a:gd name="connsiteY266" fmla="*/ 5679358 h 7030762"/>
              <a:gd name="connsiteX267" fmla="*/ 2955677 w 7085408"/>
              <a:gd name="connsiteY267" fmla="*/ 5679358 h 7030762"/>
              <a:gd name="connsiteX268" fmla="*/ 4362830 w 7085408"/>
              <a:gd name="connsiteY268" fmla="*/ 5694971 h 7030762"/>
              <a:gd name="connsiteX269" fmla="*/ 4378444 w 7085408"/>
              <a:gd name="connsiteY269" fmla="*/ 5739859 h 7030762"/>
              <a:gd name="connsiteX270" fmla="*/ 2774172 w 7085408"/>
              <a:gd name="connsiteY270" fmla="*/ 6836697 h 7030762"/>
              <a:gd name="connsiteX271" fmla="*/ 2703912 w 7085408"/>
              <a:gd name="connsiteY271" fmla="*/ 6793761 h 7030762"/>
              <a:gd name="connsiteX272" fmla="*/ 4157905 w 7085408"/>
              <a:gd name="connsiteY272" fmla="*/ 6977218 h 7030762"/>
              <a:gd name="connsiteX273" fmla="*/ 2797592 w 7085408"/>
              <a:gd name="connsiteY273" fmla="*/ 6916716 h 7030762"/>
              <a:gd name="connsiteX274" fmla="*/ 2797592 w 7085408"/>
              <a:gd name="connsiteY274" fmla="*/ 6897199 h 7030762"/>
              <a:gd name="connsiteX275" fmla="*/ 2783930 w 7085408"/>
              <a:gd name="connsiteY275" fmla="*/ 6856214 h 7030762"/>
              <a:gd name="connsiteX276" fmla="*/ 3949077 w 7085408"/>
              <a:gd name="connsiteY276" fmla="*/ 6059933 h 7030762"/>
              <a:gd name="connsiteX277" fmla="*/ 4388202 w 7085408"/>
              <a:gd name="connsiteY277" fmla="*/ 5759376 h 7030762"/>
              <a:gd name="connsiteX278" fmla="*/ 4436994 w 7085408"/>
              <a:gd name="connsiteY278" fmla="*/ 5792554 h 7030762"/>
              <a:gd name="connsiteX279" fmla="*/ 4157905 w 7085408"/>
              <a:gd name="connsiteY279" fmla="*/ 6977218 h 7030762"/>
              <a:gd name="connsiteX280" fmla="*/ 4189132 w 7085408"/>
              <a:gd name="connsiteY280" fmla="*/ 6955749 h 7030762"/>
              <a:gd name="connsiteX281" fmla="*/ 4458462 w 7085408"/>
              <a:gd name="connsiteY281" fmla="*/ 5796458 h 7030762"/>
              <a:gd name="connsiteX282" fmla="*/ 4493592 w 7085408"/>
              <a:gd name="connsiteY282" fmla="*/ 5798409 h 7030762"/>
              <a:gd name="connsiteX283" fmla="*/ 4583369 w 7085408"/>
              <a:gd name="connsiteY283" fmla="*/ 5741811 h 7030762"/>
              <a:gd name="connsiteX284" fmla="*/ 5791453 w 7085408"/>
              <a:gd name="connsiteY284" fmla="*/ 6212163 h 7030762"/>
              <a:gd name="connsiteX285" fmla="*/ 4189132 w 7085408"/>
              <a:gd name="connsiteY285" fmla="*/ 6955749 h 7030762"/>
              <a:gd name="connsiteX286" fmla="*/ 4591176 w 7085408"/>
              <a:gd name="connsiteY286" fmla="*/ 5724246 h 7030762"/>
              <a:gd name="connsiteX287" fmla="*/ 4598983 w 7085408"/>
              <a:gd name="connsiteY287" fmla="*/ 5667647 h 7030762"/>
              <a:gd name="connsiteX288" fmla="*/ 4556046 w 7085408"/>
              <a:gd name="connsiteY288" fmla="*/ 5589581 h 7030762"/>
              <a:gd name="connsiteX289" fmla="*/ 4577514 w 7085408"/>
              <a:gd name="connsiteY289" fmla="*/ 5558354 h 7030762"/>
              <a:gd name="connsiteX290" fmla="*/ 5377698 w 7085408"/>
              <a:gd name="connsiteY290" fmla="*/ 4410773 h 7030762"/>
              <a:gd name="connsiteX291" fmla="*/ 5791453 w 7085408"/>
              <a:gd name="connsiteY291" fmla="*/ 6188743 h 7030762"/>
              <a:gd name="connsiteX292" fmla="*/ 4591176 w 7085408"/>
              <a:gd name="connsiteY292" fmla="*/ 5724246 h 7030762"/>
              <a:gd name="connsiteX293" fmla="*/ 5812920 w 7085408"/>
              <a:gd name="connsiteY293" fmla="*/ 6180937 h 7030762"/>
              <a:gd name="connsiteX294" fmla="*/ 5783645 w 7085408"/>
              <a:gd name="connsiteY294" fmla="*/ 6057981 h 7030762"/>
              <a:gd name="connsiteX295" fmla="*/ 5397215 w 7085408"/>
              <a:gd name="connsiteY295" fmla="*/ 4402966 h 7030762"/>
              <a:gd name="connsiteX296" fmla="*/ 6677510 w 7085408"/>
              <a:gd name="connsiteY296" fmla="*/ 5101663 h 7030762"/>
              <a:gd name="connsiteX297" fmla="*/ 5812920 w 7085408"/>
              <a:gd name="connsiteY297" fmla="*/ 6180937 h 7030762"/>
              <a:gd name="connsiteX298" fmla="*/ 6687269 w 7085408"/>
              <a:gd name="connsiteY298" fmla="*/ 5074340 h 7030762"/>
              <a:gd name="connsiteX299" fmla="*/ 5406973 w 7085408"/>
              <a:gd name="connsiteY299" fmla="*/ 4385401 h 7030762"/>
              <a:gd name="connsiteX300" fmla="*/ 5775839 w 7085408"/>
              <a:gd name="connsiteY300" fmla="*/ 4242929 h 7030762"/>
              <a:gd name="connsiteX301" fmla="*/ 7063940 w 7085408"/>
              <a:gd name="connsiteY301" fmla="*/ 3745253 h 7030762"/>
              <a:gd name="connsiteX302" fmla="*/ 6687269 w 7085408"/>
              <a:gd name="connsiteY302" fmla="*/ 5074340 h 7030762"/>
              <a:gd name="connsiteX303" fmla="*/ 5410877 w 7085408"/>
              <a:gd name="connsiteY303" fmla="*/ 4363933 h 7030762"/>
              <a:gd name="connsiteX304" fmla="*/ 6870725 w 7085408"/>
              <a:gd name="connsiteY304" fmla="*/ 2402505 h 7030762"/>
              <a:gd name="connsiteX305" fmla="*/ 7065892 w 7085408"/>
              <a:gd name="connsiteY305" fmla="*/ 3723785 h 7030762"/>
              <a:gd name="connsiteX306" fmla="*/ 5410877 w 7085408"/>
              <a:gd name="connsiteY306" fmla="*/ 4363933 h 703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7085408" h="7030762">
                <a:moveTo>
                  <a:pt x="6886338" y="2377133"/>
                </a:moveTo>
                <a:cubicBezTo>
                  <a:pt x="6886338" y="2377133"/>
                  <a:pt x="6886338" y="2377133"/>
                  <a:pt x="6886338" y="2377133"/>
                </a:cubicBezTo>
                <a:cubicBezTo>
                  <a:pt x="6886338" y="2375181"/>
                  <a:pt x="6886338" y="2375181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lnTo>
                  <a:pt x="5881229" y="866541"/>
                </a:lnTo>
                <a:cubicBezTo>
                  <a:pt x="5877326" y="862638"/>
                  <a:pt x="5871470" y="860686"/>
                  <a:pt x="5867568" y="864589"/>
                </a:cubicBezTo>
                <a:lnTo>
                  <a:pt x="5861712" y="868493"/>
                </a:lnTo>
                <a:lnTo>
                  <a:pt x="4885878" y="269330"/>
                </a:lnTo>
                <a:cubicBezTo>
                  <a:pt x="4885878" y="265427"/>
                  <a:pt x="4881975" y="261524"/>
                  <a:pt x="4878071" y="259572"/>
                </a:cubicBezTo>
                <a:lnTo>
                  <a:pt x="3623148" y="7807"/>
                </a:lnTo>
                <a:cubicBezTo>
                  <a:pt x="3621196" y="7807"/>
                  <a:pt x="3619244" y="7807"/>
                  <a:pt x="3617293" y="7807"/>
                </a:cubicBezTo>
                <a:cubicBezTo>
                  <a:pt x="3617293" y="5855"/>
                  <a:pt x="3617293" y="3903"/>
                  <a:pt x="3615341" y="1952"/>
                </a:cubicBezTo>
                <a:cubicBezTo>
                  <a:pt x="3611438" y="0"/>
                  <a:pt x="3609486" y="0"/>
                  <a:pt x="3605583" y="0"/>
                </a:cubicBezTo>
                <a:lnTo>
                  <a:pt x="2059861" y="329832"/>
                </a:lnTo>
                <a:cubicBezTo>
                  <a:pt x="2059861" y="329832"/>
                  <a:pt x="2059861" y="329832"/>
                  <a:pt x="2059861" y="329832"/>
                </a:cubicBezTo>
                <a:cubicBezTo>
                  <a:pt x="2059861" y="329832"/>
                  <a:pt x="2059861" y="329832"/>
                  <a:pt x="2059861" y="329832"/>
                </a:cubicBezTo>
                <a:cubicBezTo>
                  <a:pt x="2057909" y="329832"/>
                  <a:pt x="2057909" y="331784"/>
                  <a:pt x="2057909" y="331784"/>
                </a:cubicBezTo>
                <a:cubicBezTo>
                  <a:pt x="2057909" y="331784"/>
                  <a:pt x="2057909" y="331784"/>
                  <a:pt x="2057909" y="331784"/>
                </a:cubicBezTo>
                <a:cubicBezTo>
                  <a:pt x="2055957" y="333735"/>
                  <a:pt x="2055957" y="333735"/>
                  <a:pt x="2055957" y="335687"/>
                </a:cubicBezTo>
                <a:lnTo>
                  <a:pt x="2055957" y="339590"/>
                </a:lnTo>
                <a:lnTo>
                  <a:pt x="740532" y="1428622"/>
                </a:lnTo>
                <a:cubicBezTo>
                  <a:pt x="738581" y="1426670"/>
                  <a:pt x="736629" y="1426670"/>
                  <a:pt x="734677" y="1424719"/>
                </a:cubicBezTo>
                <a:cubicBezTo>
                  <a:pt x="730774" y="1424719"/>
                  <a:pt x="726871" y="1426670"/>
                  <a:pt x="724919" y="1430574"/>
                </a:cubicBezTo>
                <a:lnTo>
                  <a:pt x="141370" y="2693304"/>
                </a:lnTo>
                <a:cubicBezTo>
                  <a:pt x="141370" y="2693304"/>
                  <a:pt x="141370" y="2693304"/>
                  <a:pt x="139418" y="2693304"/>
                </a:cubicBezTo>
                <a:cubicBezTo>
                  <a:pt x="135515" y="2695255"/>
                  <a:pt x="131612" y="2699159"/>
                  <a:pt x="131612" y="2703062"/>
                </a:cubicBezTo>
                <a:lnTo>
                  <a:pt x="112095" y="4160959"/>
                </a:lnTo>
                <a:cubicBezTo>
                  <a:pt x="110143" y="4160959"/>
                  <a:pt x="108192" y="4160959"/>
                  <a:pt x="106240" y="4160959"/>
                </a:cubicBezTo>
                <a:cubicBezTo>
                  <a:pt x="39883" y="4168766"/>
                  <a:pt x="-6957" y="4227316"/>
                  <a:pt x="850" y="4293672"/>
                </a:cubicBezTo>
                <a:cubicBezTo>
                  <a:pt x="8656" y="4360029"/>
                  <a:pt x="67206" y="4406869"/>
                  <a:pt x="133563" y="4399062"/>
                </a:cubicBezTo>
                <a:cubicBezTo>
                  <a:pt x="149177" y="4397111"/>
                  <a:pt x="164790" y="4393208"/>
                  <a:pt x="178452" y="4385401"/>
                </a:cubicBezTo>
                <a:lnTo>
                  <a:pt x="1203078" y="6139952"/>
                </a:lnTo>
                <a:cubicBezTo>
                  <a:pt x="1205030" y="6143855"/>
                  <a:pt x="1208933" y="6143855"/>
                  <a:pt x="1210885" y="6143855"/>
                </a:cubicBezTo>
                <a:cubicBezTo>
                  <a:pt x="1210885" y="6143855"/>
                  <a:pt x="1210885" y="6143855"/>
                  <a:pt x="1212836" y="6143855"/>
                </a:cubicBezTo>
                <a:cubicBezTo>
                  <a:pt x="1214788" y="6143855"/>
                  <a:pt x="1216740" y="6141903"/>
                  <a:pt x="1216740" y="6141903"/>
                </a:cubicBezTo>
                <a:lnTo>
                  <a:pt x="2565343" y="6875730"/>
                </a:lnTo>
                <a:cubicBezTo>
                  <a:pt x="2559488" y="6891344"/>
                  <a:pt x="2559488" y="6906957"/>
                  <a:pt x="2559488" y="6924522"/>
                </a:cubicBezTo>
                <a:cubicBezTo>
                  <a:pt x="2567295" y="6990879"/>
                  <a:pt x="2625845" y="7037719"/>
                  <a:pt x="2692201" y="7029913"/>
                </a:cubicBezTo>
                <a:cubicBezTo>
                  <a:pt x="2744897" y="7024057"/>
                  <a:pt x="2785882" y="6985024"/>
                  <a:pt x="2795640" y="6936232"/>
                </a:cubicBezTo>
                <a:lnTo>
                  <a:pt x="4165712" y="6996734"/>
                </a:lnTo>
                <a:cubicBezTo>
                  <a:pt x="4165712" y="6996734"/>
                  <a:pt x="4165712" y="6996734"/>
                  <a:pt x="4165712" y="6996734"/>
                </a:cubicBezTo>
                <a:cubicBezTo>
                  <a:pt x="4169615" y="6996734"/>
                  <a:pt x="4173519" y="6992831"/>
                  <a:pt x="4175470" y="6988928"/>
                </a:cubicBezTo>
                <a:lnTo>
                  <a:pt x="4177422" y="6983072"/>
                </a:lnTo>
                <a:cubicBezTo>
                  <a:pt x="4177422" y="6983072"/>
                  <a:pt x="4179374" y="6983072"/>
                  <a:pt x="4179374" y="6983072"/>
                </a:cubicBezTo>
                <a:lnTo>
                  <a:pt x="5818776" y="6219970"/>
                </a:lnTo>
                <a:cubicBezTo>
                  <a:pt x="5822679" y="6218018"/>
                  <a:pt x="5824631" y="6214115"/>
                  <a:pt x="5824631" y="6210212"/>
                </a:cubicBezTo>
                <a:cubicBezTo>
                  <a:pt x="5824631" y="6206308"/>
                  <a:pt x="5822679" y="6204356"/>
                  <a:pt x="5818776" y="6202405"/>
                </a:cubicBezTo>
                <a:lnTo>
                  <a:pt x="6704833" y="5097760"/>
                </a:lnTo>
                <a:cubicBezTo>
                  <a:pt x="6706785" y="5095809"/>
                  <a:pt x="6706785" y="5091905"/>
                  <a:pt x="6706785" y="5089953"/>
                </a:cubicBezTo>
                <a:cubicBezTo>
                  <a:pt x="6706785" y="5088002"/>
                  <a:pt x="6704833" y="5086050"/>
                  <a:pt x="6702882" y="5084098"/>
                </a:cubicBezTo>
                <a:lnTo>
                  <a:pt x="7085409" y="3733543"/>
                </a:lnTo>
                <a:cubicBezTo>
                  <a:pt x="7085409" y="3733543"/>
                  <a:pt x="7085409" y="3733543"/>
                  <a:pt x="7085409" y="3733543"/>
                </a:cubicBezTo>
                <a:cubicBezTo>
                  <a:pt x="7085409" y="3731592"/>
                  <a:pt x="7085409" y="3731592"/>
                  <a:pt x="7085409" y="3729640"/>
                </a:cubicBezTo>
                <a:lnTo>
                  <a:pt x="6886338" y="2377133"/>
                </a:lnTo>
                <a:close/>
                <a:moveTo>
                  <a:pt x="1085978" y="3155849"/>
                </a:moveTo>
                <a:lnTo>
                  <a:pt x="2235511" y="2915794"/>
                </a:lnTo>
                <a:cubicBezTo>
                  <a:pt x="2245269" y="2947021"/>
                  <a:pt x="2266738" y="2972392"/>
                  <a:pt x="2294061" y="2986054"/>
                </a:cubicBezTo>
                <a:lnTo>
                  <a:pt x="2073522" y="3552038"/>
                </a:lnTo>
                <a:lnTo>
                  <a:pt x="1575847" y="4826478"/>
                </a:lnTo>
                <a:cubicBezTo>
                  <a:pt x="1564137" y="4824526"/>
                  <a:pt x="1550475" y="4822575"/>
                  <a:pt x="1536813" y="4824526"/>
                </a:cubicBezTo>
                <a:cubicBezTo>
                  <a:pt x="1532910" y="4824526"/>
                  <a:pt x="1529007" y="4826478"/>
                  <a:pt x="1525103" y="4826478"/>
                </a:cubicBezTo>
                <a:lnTo>
                  <a:pt x="1085978" y="3155849"/>
                </a:lnTo>
                <a:close/>
                <a:moveTo>
                  <a:pt x="1505587" y="4832333"/>
                </a:moveTo>
                <a:cubicBezTo>
                  <a:pt x="1501683" y="4834285"/>
                  <a:pt x="1497780" y="4836237"/>
                  <a:pt x="1491925" y="4838188"/>
                </a:cubicBezTo>
                <a:lnTo>
                  <a:pt x="176500" y="2738192"/>
                </a:lnTo>
                <a:lnTo>
                  <a:pt x="1066461" y="3153898"/>
                </a:lnTo>
                <a:lnTo>
                  <a:pt x="1119156" y="3354919"/>
                </a:lnTo>
                <a:lnTo>
                  <a:pt x="1505587" y="4832333"/>
                </a:lnTo>
                <a:close/>
                <a:moveTo>
                  <a:pt x="4362830" y="3653525"/>
                </a:moveTo>
                <a:lnTo>
                  <a:pt x="3509951" y="3600830"/>
                </a:lnTo>
                <a:cubicBezTo>
                  <a:pt x="3509951" y="3598878"/>
                  <a:pt x="3509951" y="3594975"/>
                  <a:pt x="3509951" y="3593023"/>
                </a:cubicBezTo>
                <a:cubicBezTo>
                  <a:pt x="3506048" y="3555941"/>
                  <a:pt x="3486531" y="3526666"/>
                  <a:pt x="3457256" y="3507150"/>
                </a:cubicBezTo>
                <a:lnTo>
                  <a:pt x="3718780" y="3110961"/>
                </a:lnTo>
                <a:lnTo>
                  <a:pt x="4645823" y="1709662"/>
                </a:lnTo>
                <a:lnTo>
                  <a:pt x="4362830" y="3653525"/>
                </a:lnTo>
                <a:close/>
                <a:moveTo>
                  <a:pt x="4669242" y="1690146"/>
                </a:moveTo>
                <a:lnTo>
                  <a:pt x="4956138" y="2031688"/>
                </a:lnTo>
                <a:lnTo>
                  <a:pt x="5383553" y="2541073"/>
                </a:lnTo>
                <a:lnTo>
                  <a:pt x="5223517" y="2714772"/>
                </a:lnTo>
                <a:lnTo>
                  <a:pt x="4382347" y="3632057"/>
                </a:lnTo>
                <a:lnTo>
                  <a:pt x="4669242" y="1690146"/>
                </a:lnTo>
                <a:close/>
                <a:moveTo>
                  <a:pt x="2467760" y="2867002"/>
                </a:moveTo>
                <a:cubicBezTo>
                  <a:pt x="2465808" y="2855292"/>
                  <a:pt x="2463856" y="2843582"/>
                  <a:pt x="2458001" y="2833824"/>
                </a:cubicBezTo>
                <a:lnTo>
                  <a:pt x="3306977" y="2375181"/>
                </a:lnTo>
                <a:lnTo>
                  <a:pt x="3365527" y="3489585"/>
                </a:lnTo>
                <a:cubicBezTo>
                  <a:pt x="3344059" y="3493488"/>
                  <a:pt x="3322591" y="3505198"/>
                  <a:pt x="3306977" y="3520811"/>
                </a:cubicBezTo>
                <a:lnTo>
                  <a:pt x="2448243" y="2945069"/>
                </a:lnTo>
                <a:cubicBezTo>
                  <a:pt x="2463856" y="2921649"/>
                  <a:pt x="2471663" y="2894326"/>
                  <a:pt x="2467760" y="2867002"/>
                </a:cubicBezTo>
                <a:close/>
                <a:moveTo>
                  <a:pt x="3340156" y="2375181"/>
                </a:moveTo>
                <a:lnTo>
                  <a:pt x="4634112" y="1694049"/>
                </a:lnTo>
                <a:lnTo>
                  <a:pt x="4347217" y="2127320"/>
                </a:lnTo>
                <a:lnTo>
                  <a:pt x="3439691" y="3497391"/>
                </a:lnTo>
                <a:cubicBezTo>
                  <a:pt x="3424077" y="3489585"/>
                  <a:pt x="3404561" y="3485681"/>
                  <a:pt x="3386996" y="3485681"/>
                </a:cubicBezTo>
                <a:lnTo>
                  <a:pt x="3340156" y="2375181"/>
                </a:lnTo>
                <a:close/>
                <a:moveTo>
                  <a:pt x="3287461" y="3548135"/>
                </a:moveTo>
                <a:cubicBezTo>
                  <a:pt x="3275751" y="3569603"/>
                  <a:pt x="3269896" y="3593023"/>
                  <a:pt x="3273799" y="3618395"/>
                </a:cubicBezTo>
                <a:cubicBezTo>
                  <a:pt x="3275751" y="3635960"/>
                  <a:pt x="3281606" y="3651573"/>
                  <a:pt x="3289412" y="3665235"/>
                </a:cubicBezTo>
                <a:lnTo>
                  <a:pt x="2536068" y="4508356"/>
                </a:lnTo>
                <a:lnTo>
                  <a:pt x="2483373" y="4030197"/>
                </a:lnTo>
                <a:lnTo>
                  <a:pt x="2368225" y="2997764"/>
                </a:lnTo>
                <a:cubicBezTo>
                  <a:pt x="2395548" y="2993861"/>
                  <a:pt x="2420920" y="2980199"/>
                  <a:pt x="2438485" y="2958731"/>
                </a:cubicBezTo>
                <a:lnTo>
                  <a:pt x="3287461" y="3548135"/>
                </a:lnTo>
                <a:close/>
                <a:moveTo>
                  <a:pt x="3310881" y="3694510"/>
                </a:moveTo>
                <a:cubicBezTo>
                  <a:pt x="3336252" y="3715978"/>
                  <a:pt x="3369431" y="3727688"/>
                  <a:pt x="3404561" y="3723785"/>
                </a:cubicBezTo>
                <a:cubicBezTo>
                  <a:pt x="3404561" y="3723785"/>
                  <a:pt x="3404561" y="3723785"/>
                  <a:pt x="3404561" y="3723785"/>
                </a:cubicBezTo>
                <a:lnTo>
                  <a:pt x="3662181" y="4685958"/>
                </a:lnTo>
                <a:lnTo>
                  <a:pt x="2586811" y="4529825"/>
                </a:lnTo>
                <a:lnTo>
                  <a:pt x="2547778" y="4523969"/>
                </a:lnTo>
                <a:lnTo>
                  <a:pt x="3310881" y="3694510"/>
                </a:lnTo>
                <a:close/>
                <a:moveTo>
                  <a:pt x="3424077" y="3719882"/>
                </a:moveTo>
                <a:cubicBezTo>
                  <a:pt x="3470918" y="3706220"/>
                  <a:pt x="3504096" y="3667186"/>
                  <a:pt x="3509951" y="3620346"/>
                </a:cubicBezTo>
                <a:lnTo>
                  <a:pt x="4353072" y="3673041"/>
                </a:lnTo>
                <a:lnTo>
                  <a:pt x="3679746" y="4676200"/>
                </a:lnTo>
                <a:lnTo>
                  <a:pt x="3424077" y="3719882"/>
                </a:lnTo>
                <a:close/>
                <a:moveTo>
                  <a:pt x="3326494" y="2342003"/>
                </a:moveTo>
                <a:lnTo>
                  <a:pt x="3303074" y="1270537"/>
                </a:lnTo>
                <a:lnTo>
                  <a:pt x="4638016" y="1670629"/>
                </a:lnTo>
                <a:lnTo>
                  <a:pt x="3326494" y="2342003"/>
                </a:lnTo>
                <a:close/>
                <a:moveTo>
                  <a:pt x="3306977" y="2345906"/>
                </a:moveTo>
                <a:lnTo>
                  <a:pt x="2409210" y="2090238"/>
                </a:lnTo>
                <a:lnTo>
                  <a:pt x="1675382" y="1881409"/>
                </a:lnTo>
                <a:lnTo>
                  <a:pt x="3283557" y="1270537"/>
                </a:lnTo>
                <a:lnTo>
                  <a:pt x="3291364" y="1606224"/>
                </a:lnTo>
                <a:lnTo>
                  <a:pt x="3306977" y="2345906"/>
                </a:lnTo>
                <a:close/>
                <a:moveTo>
                  <a:pt x="3291364" y="2361520"/>
                </a:moveTo>
                <a:lnTo>
                  <a:pt x="2450195" y="2816259"/>
                </a:lnTo>
                <a:cubicBezTo>
                  <a:pt x="2426775" y="2779177"/>
                  <a:pt x="2383838" y="2757709"/>
                  <a:pt x="2336998" y="2761612"/>
                </a:cubicBezTo>
                <a:cubicBezTo>
                  <a:pt x="2317481" y="2763564"/>
                  <a:pt x="2299916" y="2769419"/>
                  <a:pt x="2286254" y="2779177"/>
                </a:cubicBezTo>
                <a:lnTo>
                  <a:pt x="1667575" y="1898974"/>
                </a:lnTo>
                <a:lnTo>
                  <a:pt x="3291364" y="2361520"/>
                </a:lnTo>
                <a:close/>
                <a:moveTo>
                  <a:pt x="2268689" y="2792839"/>
                </a:moveTo>
                <a:cubicBezTo>
                  <a:pt x="2241366" y="2818210"/>
                  <a:pt x="2225753" y="2855292"/>
                  <a:pt x="2229656" y="2894326"/>
                </a:cubicBezTo>
                <a:cubicBezTo>
                  <a:pt x="2229656" y="2896277"/>
                  <a:pt x="2229656" y="2896277"/>
                  <a:pt x="2229656" y="2898229"/>
                </a:cubicBezTo>
                <a:lnTo>
                  <a:pt x="1089881" y="3136332"/>
                </a:lnTo>
                <a:lnTo>
                  <a:pt x="1333840" y="2593768"/>
                </a:lnTo>
                <a:lnTo>
                  <a:pt x="1644155" y="1902878"/>
                </a:lnTo>
                <a:lnTo>
                  <a:pt x="2268689" y="2792839"/>
                </a:lnTo>
                <a:close/>
                <a:moveTo>
                  <a:pt x="2313578" y="2993861"/>
                </a:moveTo>
                <a:cubicBezTo>
                  <a:pt x="2325288" y="2997764"/>
                  <a:pt x="2336998" y="2999716"/>
                  <a:pt x="2348708" y="2999716"/>
                </a:cubicBezTo>
                <a:lnTo>
                  <a:pt x="2518503" y="4525921"/>
                </a:lnTo>
                <a:lnTo>
                  <a:pt x="1651962" y="4881125"/>
                </a:lnTo>
                <a:cubicBezTo>
                  <a:pt x="1638300" y="4859656"/>
                  <a:pt x="1618784" y="4842092"/>
                  <a:pt x="1595363" y="4832333"/>
                </a:cubicBezTo>
                <a:lnTo>
                  <a:pt x="2313578" y="2993861"/>
                </a:lnTo>
                <a:close/>
                <a:moveTo>
                  <a:pt x="1669527" y="4929917"/>
                </a:moveTo>
                <a:cubicBezTo>
                  <a:pt x="1667575" y="4918207"/>
                  <a:pt x="1665624" y="4908448"/>
                  <a:pt x="1661720" y="4898690"/>
                </a:cubicBezTo>
                <a:lnTo>
                  <a:pt x="2524358" y="4545438"/>
                </a:lnTo>
                <a:lnTo>
                  <a:pt x="2594618" y="4777686"/>
                </a:lnTo>
                <a:lnTo>
                  <a:pt x="2861997" y="5652034"/>
                </a:lnTo>
                <a:lnTo>
                  <a:pt x="1659769" y="4988467"/>
                </a:lnTo>
                <a:cubicBezTo>
                  <a:pt x="1667575" y="4970902"/>
                  <a:pt x="1671479" y="4951385"/>
                  <a:pt x="1669527" y="4929917"/>
                </a:cubicBezTo>
                <a:close/>
                <a:moveTo>
                  <a:pt x="2748800" y="5216812"/>
                </a:moveTo>
                <a:lnTo>
                  <a:pt x="2543875" y="4543486"/>
                </a:lnTo>
                <a:lnTo>
                  <a:pt x="2754655" y="4574713"/>
                </a:lnTo>
                <a:lnTo>
                  <a:pt x="3658278" y="4705475"/>
                </a:lnTo>
                <a:lnTo>
                  <a:pt x="2881514" y="5650082"/>
                </a:lnTo>
                <a:lnTo>
                  <a:pt x="2748800" y="5216812"/>
                </a:lnTo>
                <a:close/>
                <a:moveTo>
                  <a:pt x="3675843" y="4713281"/>
                </a:moveTo>
                <a:lnTo>
                  <a:pt x="4390154" y="5601291"/>
                </a:lnTo>
                <a:cubicBezTo>
                  <a:pt x="4372589" y="5622759"/>
                  <a:pt x="4360879" y="5648131"/>
                  <a:pt x="4360879" y="5677406"/>
                </a:cubicBezTo>
                <a:lnTo>
                  <a:pt x="2897127" y="5659841"/>
                </a:lnTo>
                <a:lnTo>
                  <a:pt x="3675843" y="4713281"/>
                </a:lnTo>
                <a:close/>
                <a:moveTo>
                  <a:pt x="3689505" y="4697668"/>
                </a:moveTo>
                <a:lnTo>
                  <a:pt x="4362830" y="3694510"/>
                </a:lnTo>
                <a:lnTo>
                  <a:pt x="4458462" y="5564209"/>
                </a:lnTo>
                <a:cubicBezTo>
                  <a:pt x="4438945" y="5568112"/>
                  <a:pt x="4421381" y="5575919"/>
                  <a:pt x="4405767" y="5589581"/>
                </a:cubicBezTo>
                <a:lnTo>
                  <a:pt x="3689505" y="4697668"/>
                </a:lnTo>
                <a:close/>
                <a:moveTo>
                  <a:pt x="4382347" y="3682800"/>
                </a:moveTo>
                <a:lnTo>
                  <a:pt x="5371844" y="4387353"/>
                </a:lnTo>
                <a:lnTo>
                  <a:pt x="4542384" y="5575919"/>
                </a:lnTo>
                <a:cubicBezTo>
                  <a:pt x="4522867" y="5564209"/>
                  <a:pt x="4501399" y="5558354"/>
                  <a:pt x="4479931" y="5560306"/>
                </a:cubicBezTo>
                <a:lnTo>
                  <a:pt x="4382347" y="3682800"/>
                </a:lnTo>
                <a:close/>
                <a:moveTo>
                  <a:pt x="4386250" y="3661332"/>
                </a:moveTo>
                <a:lnTo>
                  <a:pt x="5389409" y="2568397"/>
                </a:lnTo>
                <a:lnTo>
                  <a:pt x="5383553" y="3171463"/>
                </a:lnTo>
                <a:lnTo>
                  <a:pt x="5373795" y="4365884"/>
                </a:lnTo>
                <a:lnTo>
                  <a:pt x="4386250" y="3661332"/>
                </a:lnTo>
                <a:close/>
                <a:moveTo>
                  <a:pt x="4803908" y="1818956"/>
                </a:moveTo>
                <a:lnTo>
                  <a:pt x="4692662" y="1686242"/>
                </a:lnTo>
                <a:lnTo>
                  <a:pt x="6831692" y="2373230"/>
                </a:lnTo>
                <a:lnTo>
                  <a:pt x="5403070" y="2533267"/>
                </a:lnTo>
                <a:lnTo>
                  <a:pt x="4803908" y="1818956"/>
                </a:lnTo>
                <a:close/>
                <a:moveTo>
                  <a:pt x="5408925" y="2550832"/>
                </a:moveTo>
                <a:lnTo>
                  <a:pt x="6857063" y="2388843"/>
                </a:lnTo>
                <a:lnTo>
                  <a:pt x="5395263" y="4354174"/>
                </a:lnTo>
                <a:lnTo>
                  <a:pt x="5408925" y="2550832"/>
                </a:lnTo>
                <a:close/>
                <a:moveTo>
                  <a:pt x="5879278" y="893864"/>
                </a:moveTo>
                <a:lnTo>
                  <a:pt x="6853160" y="2359568"/>
                </a:lnTo>
                <a:lnTo>
                  <a:pt x="4686808" y="1664774"/>
                </a:lnTo>
                <a:lnTo>
                  <a:pt x="5879278" y="893864"/>
                </a:lnTo>
                <a:close/>
                <a:moveTo>
                  <a:pt x="4885878" y="286895"/>
                </a:moveTo>
                <a:lnTo>
                  <a:pt x="5846099" y="878251"/>
                </a:lnTo>
                <a:lnTo>
                  <a:pt x="4675098" y="1649161"/>
                </a:lnTo>
                <a:lnTo>
                  <a:pt x="4885878" y="286895"/>
                </a:lnTo>
                <a:close/>
                <a:moveTo>
                  <a:pt x="4864409" y="275185"/>
                </a:moveTo>
                <a:lnTo>
                  <a:pt x="4657533" y="1641354"/>
                </a:lnTo>
                <a:lnTo>
                  <a:pt x="3640713" y="31227"/>
                </a:lnTo>
                <a:lnTo>
                  <a:pt x="4864409" y="275185"/>
                </a:lnTo>
                <a:close/>
                <a:moveTo>
                  <a:pt x="3613390" y="25372"/>
                </a:moveTo>
                <a:lnTo>
                  <a:pt x="3720731" y="195167"/>
                </a:lnTo>
                <a:lnTo>
                  <a:pt x="3611438" y="27323"/>
                </a:lnTo>
                <a:cubicBezTo>
                  <a:pt x="3613390" y="27323"/>
                  <a:pt x="3613390" y="25372"/>
                  <a:pt x="3613390" y="25372"/>
                </a:cubicBezTo>
                <a:close/>
                <a:moveTo>
                  <a:pt x="3605583" y="54647"/>
                </a:moveTo>
                <a:lnTo>
                  <a:pt x="4639967" y="1651112"/>
                </a:lnTo>
                <a:lnTo>
                  <a:pt x="3949077" y="1444235"/>
                </a:lnTo>
                <a:lnTo>
                  <a:pt x="3305026" y="1249068"/>
                </a:lnTo>
                <a:cubicBezTo>
                  <a:pt x="3318687" y="1210035"/>
                  <a:pt x="3353817" y="1077321"/>
                  <a:pt x="3463111" y="634293"/>
                </a:cubicBezTo>
                <a:cubicBezTo>
                  <a:pt x="3523613" y="392286"/>
                  <a:pt x="3582163" y="150279"/>
                  <a:pt x="3605583" y="54647"/>
                </a:cubicBezTo>
                <a:close/>
                <a:moveTo>
                  <a:pt x="3586066" y="25372"/>
                </a:moveTo>
                <a:lnTo>
                  <a:pt x="3287461" y="1239310"/>
                </a:lnTo>
                <a:cubicBezTo>
                  <a:pt x="3185974" y="1147582"/>
                  <a:pt x="2594618" y="714311"/>
                  <a:pt x="2085232" y="343494"/>
                </a:cubicBezTo>
                <a:lnTo>
                  <a:pt x="3586066" y="25372"/>
                </a:lnTo>
                <a:close/>
                <a:moveTo>
                  <a:pt x="2067667" y="357155"/>
                </a:moveTo>
                <a:lnTo>
                  <a:pt x="3271847" y="1254923"/>
                </a:lnTo>
                <a:lnTo>
                  <a:pt x="3008372" y="1354458"/>
                </a:lnTo>
                <a:lnTo>
                  <a:pt x="1659769" y="1865796"/>
                </a:lnTo>
                <a:lnTo>
                  <a:pt x="2067667" y="357155"/>
                </a:lnTo>
                <a:close/>
                <a:moveTo>
                  <a:pt x="2042296" y="372769"/>
                </a:moveTo>
                <a:lnTo>
                  <a:pt x="1638300" y="1867747"/>
                </a:lnTo>
                <a:lnTo>
                  <a:pt x="754194" y="1442284"/>
                </a:lnTo>
                <a:lnTo>
                  <a:pt x="2042296" y="372769"/>
                </a:lnTo>
                <a:close/>
                <a:moveTo>
                  <a:pt x="1632445" y="1887264"/>
                </a:moveTo>
                <a:lnTo>
                  <a:pt x="1091833" y="3089492"/>
                </a:lnTo>
                <a:lnTo>
                  <a:pt x="1080123" y="3116816"/>
                </a:lnTo>
                <a:lnTo>
                  <a:pt x="750291" y="1461800"/>
                </a:lnTo>
                <a:lnTo>
                  <a:pt x="1632445" y="1887264"/>
                </a:lnTo>
                <a:close/>
                <a:moveTo>
                  <a:pt x="728822" y="1467655"/>
                </a:moveTo>
                <a:lnTo>
                  <a:pt x="1060606" y="3132429"/>
                </a:lnTo>
                <a:lnTo>
                  <a:pt x="285793" y="2769419"/>
                </a:lnTo>
                <a:lnTo>
                  <a:pt x="156983" y="2708917"/>
                </a:lnTo>
                <a:lnTo>
                  <a:pt x="155032" y="2706965"/>
                </a:lnTo>
                <a:lnTo>
                  <a:pt x="728822" y="1467655"/>
                </a:lnTo>
                <a:close/>
                <a:moveTo>
                  <a:pt x="133563" y="4160959"/>
                </a:moveTo>
                <a:lnTo>
                  <a:pt x="151128" y="2744047"/>
                </a:lnTo>
                <a:lnTo>
                  <a:pt x="1476312" y="4847946"/>
                </a:lnTo>
                <a:cubicBezTo>
                  <a:pt x="1464602" y="4857705"/>
                  <a:pt x="1454843" y="4867463"/>
                  <a:pt x="1447037" y="4881125"/>
                </a:cubicBezTo>
                <a:lnTo>
                  <a:pt x="1041089" y="4695716"/>
                </a:lnTo>
                <a:lnTo>
                  <a:pt x="231147" y="4317092"/>
                </a:lnTo>
                <a:cubicBezTo>
                  <a:pt x="237002" y="4301479"/>
                  <a:pt x="238953" y="4283914"/>
                  <a:pt x="237002" y="4264397"/>
                </a:cubicBezTo>
                <a:cubicBezTo>
                  <a:pt x="233098" y="4209751"/>
                  <a:pt x="188210" y="4166814"/>
                  <a:pt x="133563" y="4160959"/>
                </a:cubicBezTo>
                <a:close/>
                <a:moveTo>
                  <a:pt x="1206981" y="6106773"/>
                </a:moveTo>
                <a:lnTo>
                  <a:pt x="194065" y="4371739"/>
                </a:lnTo>
                <a:cubicBezTo>
                  <a:pt x="205775" y="4363933"/>
                  <a:pt x="213582" y="4352222"/>
                  <a:pt x="221388" y="4340512"/>
                </a:cubicBezTo>
                <a:lnTo>
                  <a:pt x="1033283" y="4711329"/>
                </a:lnTo>
                <a:lnTo>
                  <a:pt x="1437278" y="4900642"/>
                </a:lnTo>
                <a:cubicBezTo>
                  <a:pt x="1431423" y="4918207"/>
                  <a:pt x="1427520" y="4935771"/>
                  <a:pt x="1431423" y="4955288"/>
                </a:cubicBezTo>
                <a:cubicBezTo>
                  <a:pt x="1435327" y="4998225"/>
                  <a:pt x="1464602" y="5033355"/>
                  <a:pt x="1501683" y="5050920"/>
                </a:cubicBezTo>
                <a:lnTo>
                  <a:pt x="1206981" y="6106773"/>
                </a:lnTo>
                <a:close/>
                <a:moveTo>
                  <a:pt x="2573150" y="6856214"/>
                </a:moveTo>
                <a:lnTo>
                  <a:pt x="1224546" y="6122387"/>
                </a:lnTo>
                <a:lnTo>
                  <a:pt x="1534862" y="5060678"/>
                </a:lnTo>
                <a:cubicBezTo>
                  <a:pt x="1544620" y="5062630"/>
                  <a:pt x="1554378" y="5062630"/>
                  <a:pt x="1564137" y="5060678"/>
                </a:cubicBezTo>
                <a:cubicBezTo>
                  <a:pt x="1575847" y="5058727"/>
                  <a:pt x="1587557" y="5056775"/>
                  <a:pt x="1599267" y="5050920"/>
                </a:cubicBezTo>
                <a:lnTo>
                  <a:pt x="2600473" y="6819132"/>
                </a:lnTo>
                <a:cubicBezTo>
                  <a:pt x="2588763" y="6830842"/>
                  <a:pt x="2579005" y="6842552"/>
                  <a:pt x="2573150" y="6856214"/>
                </a:cubicBezTo>
                <a:close/>
                <a:moveTo>
                  <a:pt x="2684395" y="6791809"/>
                </a:moveTo>
                <a:cubicBezTo>
                  <a:pt x="2678540" y="6791809"/>
                  <a:pt x="2672685" y="6791809"/>
                  <a:pt x="2666830" y="6791809"/>
                </a:cubicBezTo>
                <a:cubicBezTo>
                  <a:pt x="2649265" y="6793761"/>
                  <a:pt x="2635603" y="6799616"/>
                  <a:pt x="2619990" y="6807422"/>
                </a:cubicBezTo>
                <a:lnTo>
                  <a:pt x="1616832" y="5043113"/>
                </a:lnTo>
                <a:cubicBezTo>
                  <a:pt x="1630493" y="5033355"/>
                  <a:pt x="1644155" y="5021645"/>
                  <a:pt x="1651962" y="5006032"/>
                </a:cubicBezTo>
                <a:lnTo>
                  <a:pt x="2867852" y="5675454"/>
                </a:lnTo>
                <a:lnTo>
                  <a:pt x="2684395" y="6791809"/>
                </a:lnTo>
                <a:close/>
                <a:moveTo>
                  <a:pt x="2703912" y="6793761"/>
                </a:moveTo>
                <a:lnTo>
                  <a:pt x="2838577" y="5964301"/>
                </a:lnTo>
                <a:lnTo>
                  <a:pt x="2885417" y="5679358"/>
                </a:lnTo>
                <a:lnTo>
                  <a:pt x="2955677" y="5679358"/>
                </a:lnTo>
                <a:lnTo>
                  <a:pt x="4362830" y="5694971"/>
                </a:lnTo>
                <a:cubicBezTo>
                  <a:pt x="4364782" y="5710584"/>
                  <a:pt x="4370637" y="5726197"/>
                  <a:pt x="4378444" y="5739859"/>
                </a:cubicBezTo>
                <a:lnTo>
                  <a:pt x="2774172" y="6836697"/>
                </a:lnTo>
                <a:cubicBezTo>
                  <a:pt x="2756607" y="6815229"/>
                  <a:pt x="2731235" y="6799616"/>
                  <a:pt x="2703912" y="6793761"/>
                </a:cubicBezTo>
                <a:close/>
                <a:moveTo>
                  <a:pt x="4157905" y="6977218"/>
                </a:moveTo>
                <a:lnTo>
                  <a:pt x="2797592" y="6916716"/>
                </a:lnTo>
                <a:cubicBezTo>
                  <a:pt x="2797592" y="6910861"/>
                  <a:pt x="2797592" y="6905006"/>
                  <a:pt x="2797592" y="6897199"/>
                </a:cubicBezTo>
                <a:cubicBezTo>
                  <a:pt x="2795640" y="6881586"/>
                  <a:pt x="2791737" y="6867924"/>
                  <a:pt x="2783930" y="6856214"/>
                </a:cubicBezTo>
                <a:lnTo>
                  <a:pt x="3949077" y="6059933"/>
                </a:lnTo>
                <a:lnTo>
                  <a:pt x="4388202" y="5759376"/>
                </a:lnTo>
                <a:cubicBezTo>
                  <a:pt x="4401864" y="5774989"/>
                  <a:pt x="4417477" y="5786699"/>
                  <a:pt x="4436994" y="5792554"/>
                </a:cubicBezTo>
                <a:lnTo>
                  <a:pt x="4157905" y="6977218"/>
                </a:lnTo>
                <a:close/>
                <a:moveTo>
                  <a:pt x="4189132" y="6955749"/>
                </a:moveTo>
                <a:lnTo>
                  <a:pt x="4458462" y="5796458"/>
                </a:lnTo>
                <a:cubicBezTo>
                  <a:pt x="4470172" y="5798409"/>
                  <a:pt x="4481882" y="5798409"/>
                  <a:pt x="4493592" y="5798409"/>
                </a:cubicBezTo>
                <a:cubicBezTo>
                  <a:pt x="4532626" y="5794506"/>
                  <a:pt x="4563852" y="5771086"/>
                  <a:pt x="4583369" y="5741811"/>
                </a:cubicBezTo>
                <a:lnTo>
                  <a:pt x="5791453" y="6212163"/>
                </a:lnTo>
                <a:lnTo>
                  <a:pt x="4189132" y="6955749"/>
                </a:lnTo>
                <a:close/>
                <a:moveTo>
                  <a:pt x="4591176" y="5724246"/>
                </a:moveTo>
                <a:cubicBezTo>
                  <a:pt x="4598983" y="5706681"/>
                  <a:pt x="4600934" y="5687164"/>
                  <a:pt x="4598983" y="5667647"/>
                </a:cubicBezTo>
                <a:cubicBezTo>
                  <a:pt x="4595079" y="5636421"/>
                  <a:pt x="4579466" y="5607146"/>
                  <a:pt x="4556046" y="5589581"/>
                </a:cubicBezTo>
                <a:lnTo>
                  <a:pt x="4577514" y="5558354"/>
                </a:lnTo>
                <a:lnTo>
                  <a:pt x="5377698" y="4410773"/>
                </a:lnTo>
                <a:lnTo>
                  <a:pt x="5791453" y="6188743"/>
                </a:lnTo>
                <a:lnTo>
                  <a:pt x="4591176" y="5724246"/>
                </a:lnTo>
                <a:close/>
                <a:moveTo>
                  <a:pt x="5812920" y="6180937"/>
                </a:moveTo>
                <a:lnTo>
                  <a:pt x="5783645" y="6057981"/>
                </a:lnTo>
                <a:lnTo>
                  <a:pt x="5397215" y="4402966"/>
                </a:lnTo>
                <a:lnTo>
                  <a:pt x="6677510" y="5101663"/>
                </a:lnTo>
                <a:lnTo>
                  <a:pt x="5812920" y="6180937"/>
                </a:lnTo>
                <a:close/>
                <a:moveTo>
                  <a:pt x="6687269" y="5074340"/>
                </a:moveTo>
                <a:lnTo>
                  <a:pt x="5406973" y="4385401"/>
                </a:lnTo>
                <a:lnTo>
                  <a:pt x="5775839" y="4242929"/>
                </a:lnTo>
                <a:lnTo>
                  <a:pt x="7063940" y="3745253"/>
                </a:lnTo>
                <a:lnTo>
                  <a:pt x="6687269" y="5074340"/>
                </a:lnTo>
                <a:close/>
                <a:moveTo>
                  <a:pt x="5410877" y="4363933"/>
                </a:moveTo>
                <a:lnTo>
                  <a:pt x="6870725" y="2402505"/>
                </a:lnTo>
                <a:lnTo>
                  <a:pt x="7065892" y="3723785"/>
                </a:lnTo>
                <a:lnTo>
                  <a:pt x="5410877" y="4363933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A6289025-4BAA-4A19-BC3F-F9BA38BFC06B}"/>
              </a:ext>
            </a:extLst>
          </p:cNvPr>
          <p:cNvSpPr/>
          <p:nvPr userDrawn="1"/>
        </p:nvSpPr>
        <p:spPr>
          <a:xfrm>
            <a:off x="-865624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Slide number 3">
            <a:extLst>
              <a:ext uri="{FF2B5EF4-FFF2-40B4-BE49-F238E27FC236}">
                <a16:creationId xmlns:a16="http://schemas.microsoft.com/office/drawing/2014/main" id="{4F72A05D-CDCE-46FB-B6A1-4CD90EF1D77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27633" y="3023820"/>
            <a:ext cx="865623" cy="810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828434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DD9DF8A-11FB-42E2-9D3E-39F73A4C9740}" type="slidenum">
              <a:rPr lang="en-US" sz="1200" smtClean="0">
                <a:ln>
                  <a:noFill/>
                </a:ln>
                <a:solidFill>
                  <a:schemeClr val="bg2"/>
                </a:solidFill>
              </a:rPr>
              <a:pPr algn="ctr"/>
              <a:t>‹#›</a:t>
            </a:fld>
            <a:endParaRPr lang="en-US" sz="320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D4848374-5BF9-416D-B6FB-72990F519BDA}"/>
              </a:ext>
            </a:extLst>
          </p:cNvPr>
          <p:cNvSpPr/>
          <p:nvPr userDrawn="1"/>
        </p:nvSpPr>
        <p:spPr>
          <a:xfrm>
            <a:off x="11326377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6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703" r:id="rId3"/>
    <p:sldLayoutId id="2147483688" r:id="rId4"/>
    <p:sldLayoutId id="2147483699" r:id="rId5"/>
    <p:sldLayoutId id="2147483685" r:id="rId6"/>
    <p:sldLayoutId id="2147483691" r:id="rId7"/>
    <p:sldLayoutId id="2147483689" r:id="rId8"/>
    <p:sldLayoutId id="2147483678" r:id="rId9"/>
    <p:sldLayoutId id="2147483677" r:id="rId10"/>
    <p:sldLayoutId id="2147483696" r:id="rId11"/>
    <p:sldLayoutId id="2147483697" r:id="rId12"/>
    <p:sldLayoutId id="2147483687" r:id="rId13"/>
    <p:sldLayoutId id="2147483679" r:id="rId14"/>
    <p:sldLayoutId id="2147483681" r:id="rId15"/>
    <p:sldLayoutId id="2147483682" r:id="rId16"/>
    <p:sldLayoutId id="2147483683" r:id="rId17"/>
    <p:sldLayoutId id="2147483700" r:id="rId18"/>
    <p:sldLayoutId id="2147483684" r:id="rId19"/>
    <p:sldLayoutId id="2147483708" r:id="rId20"/>
    <p:sldLayoutId id="214748370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83633A9-E603-4CA9-A269-0EE2B55BAD94}"/>
              </a:ext>
            </a:extLst>
          </p:cNvPr>
          <p:cNvSpPr/>
          <p:nvPr userDrawn="1"/>
        </p:nvSpPr>
        <p:spPr>
          <a:xfrm>
            <a:off x="-865624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3">
            <a:extLst>
              <a:ext uri="{FF2B5EF4-FFF2-40B4-BE49-F238E27FC236}">
                <a16:creationId xmlns:a16="http://schemas.microsoft.com/office/drawing/2014/main" id="{7ADDE969-F63A-4230-96A9-BD3230E2954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27633" y="3023820"/>
            <a:ext cx="865623" cy="810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828434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DD9DF8A-11FB-42E2-9D3E-39F73A4C9740}" type="slidenum">
              <a:rPr lang="en-US" sz="1200" smtClean="0">
                <a:ln>
                  <a:noFill/>
                </a:ln>
                <a:solidFill>
                  <a:schemeClr val="bg2"/>
                </a:solidFill>
              </a:rPr>
              <a:pPr algn="ctr"/>
              <a:t>‹#›</a:t>
            </a:fld>
            <a:endParaRPr lang="en-US" sz="320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1A0E60-23A7-4465-A631-7DA179F820C9}"/>
              </a:ext>
            </a:extLst>
          </p:cNvPr>
          <p:cNvSpPr/>
          <p:nvPr userDrawn="1"/>
        </p:nvSpPr>
        <p:spPr>
          <a:xfrm>
            <a:off x="11326377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1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3" r:id="rId3"/>
    <p:sldLayoutId id="2147483665" r:id="rId4"/>
    <p:sldLayoutId id="2147483686" r:id="rId5"/>
    <p:sldLayoutId id="2147483692" r:id="rId6"/>
    <p:sldLayoutId id="2147483674" r:id="rId7"/>
    <p:sldLayoutId id="2147483670" r:id="rId8"/>
    <p:sldLayoutId id="2147483695" r:id="rId9"/>
    <p:sldLayoutId id="2147483675" r:id="rId10"/>
    <p:sldLayoutId id="2147483664" r:id="rId11"/>
    <p:sldLayoutId id="2147483671" r:id="rId12"/>
    <p:sldLayoutId id="2147483662" r:id="rId13"/>
    <p:sldLayoutId id="2147483702" r:id="rId14"/>
    <p:sldLayoutId id="2147483663" r:id="rId15"/>
    <p:sldLayoutId id="2147483666" r:id="rId16"/>
    <p:sldLayoutId id="2147483667" r:id="rId17"/>
    <p:sldLayoutId id="2147483672" r:id="rId18"/>
    <p:sldLayoutId id="2147483668" r:id="rId19"/>
    <p:sldLayoutId id="2147483669" r:id="rId20"/>
    <p:sldLayoutId id="2147483694" r:id="rId21"/>
    <p:sldLayoutId id="2147483705" r:id="rId22"/>
    <p:sldLayoutId id="2147483690" r:id="rId23"/>
    <p:sldLayoutId id="2147483707" r:id="rId24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olyline: figure 1173">
            <a:extLst>
              <a:ext uri="{FF2B5EF4-FFF2-40B4-BE49-F238E27FC236}">
                <a16:creationId xmlns:a16="http://schemas.microsoft.com/office/drawing/2014/main" id="{BF1507FC-AE6B-44AB-A9A7-FE3AC1342A4A}"/>
              </a:ext>
            </a:extLst>
          </p:cNvPr>
          <p:cNvSpPr/>
          <p:nvPr/>
        </p:nvSpPr>
        <p:spPr>
          <a:xfrm rot="12600000">
            <a:off x="-817325" y="-79701"/>
            <a:ext cx="17899" cy="21606"/>
          </a:xfrm>
          <a:custGeom>
            <a:avLst/>
            <a:gdLst>
              <a:gd name="connsiteX0" fmla="*/ 17899 w 17899"/>
              <a:gd name="connsiteY0" fmla="*/ 6329 h 21606"/>
              <a:gd name="connsiteX1" fmla="*/ 13424 w 17899"/>
              <a:gd name="connsiteY1" fmla="*/ 19753 h 21606"/>
              <a:gd name="connsiteX2" fmla="*/ 0 w 17899"/>
              <a:gd name="connsiteY2" fmla="*/ 15278 h 21606"/>
              <a:gd name="connsiteX3" fmla="*/ 4475 w 17899"/>
              <a:gd name="connsiteY3" fmla="*/ 1854 h 21606"/>
              <a:gd name="connsiteX4" fmla="*/ 17899 w 17899"/>
              <a:gd name="connsiteY4" fmla="*/ 6329 h 2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9" h="21606">
                <a:moveTo>
                  <a:pt x="17899" y="6329"/>
                </a:moveTo>
                <a:cubicBezTo>
                  <a:pt x="17899" y="10803"/>
                  <a:pt x="17899" y="15278"/>
                  <a:pt x="13424" y="19753"/>
                </a:cubicBezTo>
                <a:cubicBezTo>
                  <a:pt x="8950" y="24228"/>
                  <a:pt x="4475" y="19753"/>
                  <a:pt x="0" y="15278"/>
                </a:cubicBezTo>
                <a:cubicBezTo>
                  <a:pt x="0" y="10803"/>
                  <a:pt x="0" y="6329"/>
                  <a:pt x="4475" y="1854"/>
                </a:cubicBezTo>
                <a:cubicBezTo>
                  <a:pt x="13424" y="-2621"/>
                  <a:pt x="17899" y="1854"/>
                  <a:pt x="17899" y="6329"/>
                </a:cubicBezTo>
                <a:close/>
              </a:path>
            </a:pathLst>
          </a:custGeom>
          <a:solidFill>
            <a:schemeClr val="accent2"/>
          </a:solidFill>
          <a:ln w="44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1" name="Polyline: figure 1210">
            <a:extLst>
              <a:ext uri="{FF2B5EF4-FFF2-40B4-BE49-F238E27FC236}">
                <a16:creationId xmlns:a16="http://schemas.microsoft.com/office/drawing/2014/main" id="{40680A67-DCB0-4131-9B70-B277FAF0EBC2}"/>
              </a:ext>
            </a:extLst>
          </p:cNvPr>
          <p:cNvSpPr/>
          <p:nvPr/>
        </p:nvSpPr>
        <p:spPr>
          <a:xfrm rot="12600000">
            <a:off x="-1715618" y="-944795"/>
            <a:ext cx="3355" cy="44748"/>
          </a:xfrm>
          <a:custGeom>
            <a:avLst/>
            <a:gdLst>
              <a:gd name="connsiteX0" fmla="*/ 3355 w 3355"/>
              <a:gd name="connsiteY0" fmla="*/ 0 h 44748"/>
              <a:gd name="connsiteX1" fmla="*/ 3355 w 3355"/>
              <a:gd name="connsiteY1" fmla="*/ 0 h 44748"/>
              <a:gd name="connsiteX2" fmla="*/ 3355 w 3355"/>
              <a:gd name="connsiteY2" fmla="*/ 0 h 44748"/>
              <a:gd name="connsiteX3" fmla="*/ 3355 w 3355"/>
              <a:gd name="connsiteY3" fmla="*/ 0 h 44748"/>
              <a:gd name="connsiteX4" fmla="*/ 3355 w 3355"/>
              <a:gd name="connsiteY4" fmla="*/ 0 h 4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" h="44748">
                <a:moveTo>
                  <a:pt x="3355" y="0"/>
                </a:moveTo>
                <a:cubicBezTo>
                  <a:pt x="3355" y="0"/>
                  <a:pt x="3355" y="0"/>
                  <a:pt x="3355" y="0"/>
                </a:cubicBezTo>
                <a:cubicBezTo>
                  <a:pt x="-1118" y="0"/>
                  <a:pt x="-1118" y="0"/>
                  <a:pt x="3355" y="0"/>
                </a:cubicBezTo>
                <a:cubicBezTo>
                  <a:pt x="-1118" y="0"/>
                  <a:pt x="-1118" y="0"/>
                  <a:pt x="3355" y="0"/>
                </a:cubicBezTo>
                <a:cubicBezTo>
                  <a:pt x="-1118" y="0"/>
                  <a:pt x="3355" y="0"/>
                  <a:pt x="3355" y="0"/>
                </a:cubicBezTo>
                <a:close/>
              </a:path>
            </a:pathLst>
          </a:custGeom>
          <a:solidFill>
            <a:schemeClr val="accent2"/>
          </a:solidFill>
          <a:ln w="44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6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B7B74043-2438-8647-CD2B-DFCA3DEDC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7" y="-2016808"/>
            <a:ext cx="9525000" cy="9525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DD586-303A-4122-6F01-B650B12CAF22}"/>
              </a:ext>
            </a:extLst>
          </p:cNvPr>
          <p:cNvGrpSpPr/>
          <p:nvPr/>
        </p:nvGrpSpPr>
        <p:grpSpPr>
          <a:xfrm rot="21208860">
            <a:off x="1640435" y="1204076"/>
            <a:ext cx="5403629" cy="1202163"/>
            <a:chOff x="3412393" y="595004"/>
            <a:chExt cx="5403629" cy="1202163"/>
          </a:xfrm>
        </p:grpSpPr>
        <p:sp>
          <p:nvSpPr>
            <p:cNvPr id="1535" name="Rectangle: rounded corners 1534">
              <a:extLst>
                <a:ext uri="{FF2B5EF4-FFF2-40B4-BE49-F238E27FC236}">
                  <a16:creationId xmlns:a16="http://schemas.microsoft.com/office/drawing/2014/main" id="{E751F9F6-8CCC-430E-845F-FFFAF003C4E8}"/>
                </a:ext>
              </a:extLst>
            </p:cNvPr>
            <p:cNvSpPr/>
            <p:nvPr/>
          </p:nvSpPr>
          <p:spPr>
            <a:xfrm>
              <a:off x="4236202" y="1263926"/>
              <a:ext cx="3941397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Montserrat" pitchFamily="2" charset="77"/>
                </a:rPr>
                <a:t>INNOVATION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D952C76D-F14D-CE42-AE53-6D6F09461F6C}"/>
                </a:ext>
              </a:extLst>
            </p:cNvPr>
            <p:cNvSpPr/>
            <p:nvPr/>
          </p:nvSpPr>
          <p:spPr>
            <a:xfrm>
              <a:off x="3412393" y="595004"/>
              <a:ext cx="5403629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Montserrat" pitchFamily="2" charset="77"/>
                </a:rPr>
                <a:t>EXPERIENCE AND</a:t>
              </a:r>
            </a:p>
          </p:txBody>
        </p:sp>
      </p:grpSp>
      <p:pic>
        <p:nvPicPr>
          <p:cNvPr id="5" name="Drawing 4">
            <a:extLst>
              <a:ext uri="{FF2B5EF4-FFF2-40B4-BE49-F238E27FC236}">
                <a16:creationId xmlns:a16="http://schemas.microsoft.com/office/drawing/2014/main" id="{74302AF1-FE1F-41BE-B9E8-6CE875C244B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 t="6532" b="6532"/>
          <a:stretch/>
        </p:blipFill>
        <p:spPr>
          <a:xfrm>
            <a:off x="3153966" y="2745692"/>
            <a:ext cx="7557056" cy="4129200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  <a:ln w="1270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5517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68B4A-8546-AA8D-BC9A-C8569033C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59C48161-11BE-07CE-8B5E-2527AB993F9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710C5255-83EA-FC96-A206-A5558A1F9024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64626051-4548-7BBB-5E79-BBEEA7DDB4BA}"/>
              </a:ext>
            </a:extLst>
          </p:cNvPr>
          <p:cNvSpPr/>
          <p:nvPr/>
        </p:nvSpPr>
        <p:spPr>
          <a:xfrm rot="21208860">
            <a:off x="972677" y="902119"/>
            <a:ext cx="3310546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INNOVATION</a:t>
            </a:r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7414762-F170-1CC4-A019-477B738339F0}"/>
              </a:ext>
            </a:extLst>
          </p:cNvPr>
          <p:cNvSpPr txBox="1">
            <a:spLocks/>
          </p:cNvSpPr>
          <p:nvPr/>
        </p:nvSpPr>
        <p:spPr>
          <a:xfrm>
            <a:off x="1446831" y="2882798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Improve the </a:t>
            </a:r>
            <a:r>
              <a:rPr lang="en-GB" sz="4000" b="1" dirty="0">
                <a:solidFill>
                  <a:schemeClr val="tx1"/>
                </a:solidFill>
                <a:latin typeface="Montserrat SemiBold" pitchFamily="2" charset="77"/>
              </a:rPr>
              <a:t>room experience</a:t>
            </a:r>
          </a:p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when no one is around.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08E484-EE19-82BA-B7E1-33CF08019413}"/>
              </a:ext>
            </a:extLst>
          </p:cNvPr>
          <p:cNvSpPr/>
          <p:nvPr/>
        </p:nvSpPr>
        <p:spPr>
          <a:xfrm>
            <a:off x="5489488" y="2874331"/>
            <a:ext cx="4551979" cy="5948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serrat" pitchFamily="2" charset="77"/>
              </a:rPr>
              <a:t>room experience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5413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EFB2E-D1D0-3D7E-9007-8C35F5F3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8D247ADB-8C49-2FFC-B4E3-92024A638F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126783" y="-1956724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213BCFA-4241-B4BA-F972-D80CC0D3D3A5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 rotWithShape="1">
          <a:blip r:embed="rId4"/>
          <a:srcRect l="16674" t="17929" r="16674" b="-17929"/>
          <a:stretch/>
        </p:blipFill>
        <p:spPr>
          <a:xfrm>
            <a:off x="1182469" y="-304504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D716F4-3D71-AA75-0AA6-B58B56D72FB5}"/>
              </a:ext>
            </a:extLst>
          </p:cNvPr>
          <p:cNvSpPr txBox="1"/>
          <p:nvPr/>
        </p:nvSpPr>
        <p:spPr>
          <a:xfrm rot="21208860">
            <a:off x="7496946" y="2439493"/>
            <a:ext cx="3128485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I CAN’T BE </a:t>
            </a:r>
            <a:endParaRPr lang="en-US" sz="4400" dirty="0">
              <a:latin typeface="Montserrat" pitchFamily="2" charset="77"/>
            </a:endParaRPr>
          </a:p>
        </p:txBody>
      </p:sp>
      <p:pic>
        <p:nvPicPr>
          <p:cNvPr id="11" name="Drawing 220">
            <a:extLst>
              <a:ext uri="{FF2B5EF4-FFF2-40B4-BE49-F238E27FC236}">
                <a16:creationId xmlns:a16="http://schemas.microsoft.com/office/drawing/2014/main" id="{F05DE05F-823F-9249-D27C-B3B8694D8A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00771" y="326838"/>
            <a:ext cx="1359408" cy="135940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A330E7-F50C-30CC-150B-FCEE351633BC}"/>
              </a:ext>
            </a:extLst>
          </p:cNvPr>
          <p:cNvSpPr/>
          <p:nvPr/>
        </p:nvSpPr>
        <p:spPr>
          <a:xfrm>
            <a:off x="284073" y="3898620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943FE4-5D37-E6EB-848E-FF4EDFEF23ED}"/>
              </a:ext>
            </a:extLst>
          </p:cNvPr>
          <p:cNvSpPr txBox="1"/>
          <p:nvPr/>
        </p:nvSpPr>
        <p:spPr>
          <a:xfrm rot="21208860">
            <a:off x="7424143" y="3139091"/>
            <a:ext cx="3464628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BOTHERED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0014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DE5FD-73F1-1108-E79C-CFFE87F5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320401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4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DE5FD-73F1-1108-E79C-CFFE87F5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320401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5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DE5FD-73F1-1108-E79C-CFFE87F5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320401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9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DE5FD-73F1-1108-E79C-CFFE87F5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320401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DE5FD-73F1-1108-E79C-CFFE87F5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320401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5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46BDD-E78E-C5EE-D53F-9627373BC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5FBBF90-C96F-FD45-0158-570FD971D57D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2ACB6353-B088-4384-A76F-07E77B36A75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A0F27-2479-64F3-9EAB-F720759D5485}"/>
              </a:ext>
            </a:extLst>
          </p:cNvPr>
          <p:cNvSpPr txBox="1"/>
          <p:nvPr/>
        </p:nvSpPr>
        <p:spPr>
          <a:xfrm rot="21208860">
            <a:off x="868170" y="788502"/>
            <a:ext cx="3945781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MOTIVATION</a:t>
            </a:r>
            <a:endParaRPr lang="en-US" sz="4400" dirty="0">
              <a:latin typeface="Montserrat" pitchFamily="2" charset="77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019F66-C858-5B0F-A3B0-BF6186083FCE}"/>
              </a:ext>
            </a:extLst>
          </p:cNvPr>
          <p:cNvGrpSpPr/>
          <p:nvPr/>
        </p:nvGrpSpPr>
        <p:grpSpPr>
          <a:xfrm>
            <a:off x="2262859" y="211241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F41A50B-906B-B6D8-0CDF-6A9578557B4B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A51F50E-D519-3AA1-E898-078BD33D024D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A50E471-FFA5-263B-878F-BEE63EB31B8A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Achievement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1D77E2F-4252-8BF9-E71F-81F97E77A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6DA9B05-0BBF-E9B6-2019-7985B7BE4ED8}"/>
              </a:ext>
            </a:extLst>
          </p:cNvPr>
          <p:cNvGrpSpPr/>
          <p:nvPr/>
        </p:nvGrpSpPr>
        <p:grpSpPr>
          <a:xfrm>
            <a:off x="5248929" y="2112414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858B83-D747-28F6-3187-5258AB6FBBE7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987E53B-F29E-41CA-4115-23AEFAA2CF8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424BF2-7EA7-B8CC-68B3-3247EB10B22C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B8D6FA6-0D98-E184-5FCC-3070AA64EDAB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Recognition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6C550A4-5427-774C-6877-AAC86793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C911DB-FB73-1164-4CDB-0B501B89E7AC}"/>
              </a:ext>
            </a:extLst>
          </p:cNvPr>
          <p:cNvGrpSpPr/>
          <p:nvPr/>
        </p:nvGrpSpPr>
        <p:grpSpPr>
          <a:xfrm>
            <a:off x="8234999" y="2112414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D85E7C4-35F7-CB1E-9214-26DCDECCD3D5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24F3757-8F92-5204-75B8-2870061E441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81FF578-D259-B419-758D-01E687F74B6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D90A90-0A00-4089-CF07-D4E8E8E406AF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The Work Itself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5A9D08A-1CE7-8AEA-AEFE-E316FBA8D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D5CD25-38CE-88CA-69BE-67C980E04C1E}"/>
              </a:ext>
            </a:extLst>
          </p:cNvPr>
          <p:cNvGrpSpPr/>
          <p:nvPr/>
        </p:nvGrpSpPr>
        <p:grpSpPr>
          <a:xfrm>
            <a:off x="2132240" y="4108552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5664441-6A21-3286-87D1-5F75877DC16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65AC9CA-657A-AA6D-3706-62D6A384568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10F8C421-3E92-97C5-E902-7DA0C974E95A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Responsibility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13130E-591B-3957-CC11-65768BD6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004603" y="2843977"/>
              <a:ext cx="442642" cy="44264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AB2C6F-1B08-2F98-5C12-3E4896C78DD8}"/>
              </a:ext>
            </a:extLst>
          </p:cNvPr>
          <p:cNvGrpSpPr/>
          <p:nvPr/>
        </p:nvGrpSpPr>
        <p:grpSpPr>
          <a:xfrm>
            <a:off x="8234999" y="4108552"/>
            <a:ext cx="2047434" cy="1491500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EBB094B-EB0F-7EDD-CF98-9FCF0E0AC01A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603D00-9CBE-5F95-9643-D879D37A25B3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DCC84EB-DEE0-31BF-F59D-2170A95D07E7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260FE478-C221-BE70-9BB6-BF0ECE019598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Growth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2D8BE6-FC10-70DC-F4FA-488F99AAB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C4CAC2-3E25-3D01-BBBE-0AB48D92F078}"/>
              </a:ext>
            </a:extLst>
          </p:cNvPr>
          <p:cNvGrpSpPr/>
          <p:nvPr/>
        </p:nvGrpSpPr>
        <p:grpSpPr>
          <a:xfrm>
            <a:off x="5160236" y="4106581"/>
            <a:ext cx="2171259" cy="1493471"/>
            <a:chOff x="1100273" y="2668541"/>
            <a:chExt cx="2171259" cy="14934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91855B8-9DA0-2F81-5AB3-E6FF488473F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9C7EF4-28C9-82CC-188A-671F1BCA8C8D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18" name="Rectangle: rounded corners 41">
              <a:extLst>
                <a:ext uri="{FF2B5EF4-FFF2-40B4-BE49-F238E27FC236}">
                  <a16:creationId xmlns:a16="http://schemas.microsoft.com/office/drawing/2014/main" id="{7648A54F-1AB2-A60C-A655-BFA8FA13CBAF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Advancement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14D69D9-66CB-6A8B-FE34-C59534ACD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424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22318-B235-9AA9-09D9-78779F59B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2041838E-24CC-BC93-0441-464B3A395899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B1B63716-D9C0-FC68-FCC4-251EB3F5F864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87246-3D26-8067-6BFB-22CF1AA48A0A}"/>
              </a:ext>
            </a:extLst>
          </p:cNvPr>
          <p:cNvSpPr txBox="1"/>
          <p:nvPr/>
        </p:nvSpPr>
        <p:spPr>
          <a:xfrm rot="21208860">
            <a:off x="809115" y="810739"/>
            <a:ext cx="2907488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HYGIENE</a:t>
            </a:r>
            <a:endParaRPr lang="en-US" sz="4400" dirty="0">
              <a:latin typeface="Montserrat" pitchFamily="2" charset="77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B20366F-441D-984D-0569-5B8EA4DE5F95}"/>
              </a:ext>
            </a:extLst>
          </p:cNvPr>
          <p:cNvGrpSpPr/>
          <p:nvPr/>
        </p:nvGrpSpPr>
        <p:grpSpPr>
          <a:xfrm>
            <a:off x="2262859" y="211241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AF21FFC-B12C-0A3E-3779-86ED294076AF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0F40989-BDAF-D073-78F4-111B6B473A89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47265FC-3FFC-5597-3AFF-4799741D006D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Bureaucracy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156A91E-1C42-616D-2E4D-DD3DAD6B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D089633-A737-4FBB-39D9-FE3CF1373B7B}"/>
              </a:ext>
            </a:extLst>
          </p:cNvPr>
          <p:cNvGrpSpPr/>
          <p:nvPr/>
        </p:nvGrpSpPr>
        <p:grpSpPr>
          <a:xfrm>
            <a:off x="5248929" y="2112414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819A66-9354-455F-059E-50A00E761DDD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096CBCD-D68A-8DF5-4BF6-098751CF0178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8673ACB-0044-7E9B-8F27-8D4CA289D56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F7B395C-09EA-4675-A437-7D49379F2042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Relationships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2DA8ED7-B30B-4991-D57B-616C0B904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3BADCD0-0E7E-8491-B943-BC4AB51E2DB7}"/>
              </a:ext>
            </a:extLst>
          </p:cNvPr>
          <p:cNvGrpSpPr/>
          <p:nvPr/>
        </p:nvGrpSpPr>
        <p:grpSpPr>
          <a:xfrm>
            <a:off x="8234999" y="2112414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D945B84-79B6-F8D8-FE55-5614AD5E9F84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E34CFC6-EA07-9CA3-BE89-D6125E4CD2D2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BD37198-D853-5CD0-991A-C7BBB9A67682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0C6DEE1-A1F7-AE04-219B-828BA73ABB5A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Work Conditions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130D3E6-C056-48C2-159C-0A594B8FA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B79742-D3EC-290A-22EC-A58D1C92F890}"/>
              </a:ext>
            </a:extLst>
          </p:cNvPr>
          <p:cNvGrpSpPr/>
          <p:nvPr/>
        </p:nvGrpSpPr>
        <p:grpSpPr>
          <a:xfrm>
            <a:off x="2132240" y="4108552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64C74D-EFA7-0BE3-6E42-7C0BB3C55576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BD01C53-C573-977C-9751-883F0DD0356C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4742A015-1864-7AC6-2A4A-702D774B99DB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Status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C91D9B-14A3-E860-CE43-C51922916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A22CBE-EFA9-8227-75FE-2526C5464E1A}"/>
              </a:ext>
            </a:extLst>
          </p:cNvPr>
          <p:cNvGrpSpPr/>
          <p:nvPr/>
        </p:nvGrpSpPr>
        <p:grpSpPr>
          <a:xfrm>
            <a:off x="8234999" y="4108552"/>
            <a:ext cx="2047434" cy="1491500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0787915-C404-3B6B-2A9B-4842BD785EC1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C483A15-22DF-EED4-2EA0-6D734A852888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493142-45A2-8F3B-EA42-6E3607D6D5E6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AD5B18F9-E512-B74C-2E29-AD3F1F4BA654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Job Security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CC70A58-FAA2-F3CD-0B44-E8436DE5A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77F06-DB60-DC1D-7A91-2EAD0126D5AC}"/>
              </a:ext>
            </a:extLst>
          </p:cNvPr>
          <p:cNvGrpSpPr/>
          <p:nvPr/>
        </p:nvGrpSpPr>
        <p:grpSpPr>
          <a:xfrm>
            <a:off x="5160236" y="4106581"/>
            <a:ext cx="2171259" cy="1493471"/>
            <a:chOff x="1100273" y="2668541"/>
            <a:chExt cx="2171259" cy="14934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B4BE4C-CF2A-C6DB-F183-9431F38B0171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E2346C-191F-A06A-D97C-A7109D6105A4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18" name="Rectangle: rounded corners 41">
              <a:extLst>
                <a:ext uri="{FF2B5EF4-FFF2-40B4-BE49-F238E27FC236}">
                  <a16:creationId xmlns:a16="http://schemas.microsoft.com/office/drawing/2014/main" id="{D0514419-328C-C2D1-320A-4A6A770076F3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Salary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E51538-8C48-B443-29A9-45C063A31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970329" y="2822442"/>
              <a:ext cx="523316" cy="523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802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B09DB76-9BF6-943D-E188-365EBE72510F}"/>
              </a:ext>
            </a:extLst>
          </p:cNvPr>
          <p:cNvGrpSpPr/>
          <p:nvPr/>
        </p:nvGrpSpPr>
        <p:grpSpPr>
          <a:xfrm>
            <a:off x="2537552" y="2627398"/>
            <a:ext cx="7116896" cy="1712991"/>
            <a:chOff x="3869211" y="2812076"/>
            <a:chExt cx="8673011" cy="2034303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00B67A6-484C-2EFB-9C8E-E963AA820D9E}"/>
                </a:ext>
              </a:extLst>
            </p:cNvPr>
            <p:cNvSpPr/>
            <p:nvPr/>
          </p:nvSpPr>
          <p:spPr>
            <a:xfrm rot="21101431">
              <a:off x="3869211" y="2812076"/>
              <a:ext cx="8673011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NINE LAWS OF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39EE520D-2B0E-03D5-AAEB-71C2CBDD57FC}"/>
                </a:ext>
              </a:extLst>
            </p:cNvPr>
            <p:cNvSpPr/>
            <p:nvPr/>
          </p:nvSpPr>
          <p:spPr>
            <a:xfrm rot="21101431">
              <a:off x="4690738" y="3879752"/>
              <a:ext cx="7517749" cy="966627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INNOVATION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11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623333" y="553813"/>
            <a:ext cx="7696198" cy="641201"/>
            <a:chOff x="223086" y="862261"/>
            <a:chExt cx="7696198" cy="641201"/>
          </a:xfrm>
        </p:grpSpPr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050480" y="885708"/>
              <a:ext cx="4027618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SIX SESSIONS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2262859" y="211241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Understanding Your Style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5248929" y="2112414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Egoless leadership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8234999" y="2112414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Motivating </a:t>
              </a:r>
              <a:b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High Performers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2132240" y="4108552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Effective Communication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C2BA7-F0F8-8122-3E74-D22279E83F1E}"/>
              </a:ext>
            </a:extLst>
          </p:cNvPr>
          <p:cNvGrpSpPr/>
          <p:nvPr/>
        </p:nvGrpSpPr>
        <p:grpSpPr>
          <a:xfrm>
            <a:off x="4820047" y="4001792"/>
            <a:ext cx="2851636" cy="2171052"/>
            <a:chOff x="3809673" y="2668541"/>
            <a:chExt cx="1993874" cy="1491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8A0A3E-4C9F-66FB-1038-E1584FA0DBA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873340-BCC1-4B6D-CCBE-B151B4EFEBE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ED2472-8FE0-B819-BCEF-BE92E160841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46">
              <a:extLst>
                <a:ext uri="{FF2B5EF4-FFF2-40B4-BE49-F238E27FC236}">
                  <a16:creationId xmlns:a16="http://schemas.microsoft.com/office/drawing/2014/main" id="{C9630349-F205-8DDA-3A8F-16ACEB99445E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solidFill>
              <a:srgbClr val="FFDD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Innovation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8F06F-FDBF-69A3-89BD-34A3990E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8234999" y="4108552"/>
            <a:ext cx="2047434" cy="1491500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through change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88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0DEF5FC0-4572-E01A-10F4-39A43E5A88CA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D2420-78E5-85E3-33A7-49790C6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688457" y="4813490"/>
            <a:ext cx="880551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Provide structure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not control.</a:t>
            </a:r>
          </a:p>
        </p:txBody>
      </p:sp>
    </p:spTree>
    <p:extLst>
      <p:ext uri="{BB962C8B-B14F-4D97-AF65-F5344CB8AC3E}">
        <p14:creationId xmlns:p14="http://schemas.microsoft.com/office/powerpoint/2010/main" val="2766506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926996" y="4813490"/>
            <a:ext cx="8328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02. Build trust </a:t>
            </a:r>
            <a:b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avoid suspicion.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D2DAB271-335D-6DD5-A733-63C4E3379074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4FD09-50DE-57B9-67ED-C1463CB7A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5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DF7D-0EB9-08F4-EA58-12B4283BE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C000BCF4-721A-98FF-07F5-DC3591CC0D4B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6FF7A228-B779-0331-E320-BB08A2691214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45F25-A898-ABA0-963A-227B0B22CC07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7671B9-6994-F5BF-CDE5-C6F849DD0D1D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431F3C-EB5E-2179-21BA-5FFD2D133520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E2FB60E-4D2B-2C8D-60FA-54520F81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11162" y="246163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2289A7-4E43-E0F3-1847-8E32A3F16642}"/>
              </a:ext>
            </a:extLst>
          </p:cNvPr>
          <p:cNvSpPr txBox="1"/>
          <p:nvPr/>
        </p:nvSpPr>
        <p:spPr>
          <a:xfrm>
            <a:off x="1926996" y="4813490"/>
            <a:ext cx="8328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03. Be open </a:t>
            </a:r>
            <a:b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not secretive.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AFAA9F39-1F29-1F64-1317-2E7AC5FF529F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</p:spTree>
    <p:extLst>
      <p:ext uri="{BB962C8B-B14F-4D97-AF65-F5344CB8AC3E}">
        <p14:creationId xmlns:p14="http://schemas.microsoft.com/office/powerpoint/2010/main" val="2593331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7372-8F05-763F-105F-74657324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D81D54F8-52AE-C300-7540-B61F1B1E0B50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9C1A99B5-651C-9AA0-9EF0-1EE41C9B20EC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BAC99-DBEF-FD15-3149-B850EBA715E4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15FCE0B-455B-CB8A-66FE-2350455916F0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9B2692-B208-6F7F-715F-8C02818457B2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DAE74-2E09-F873-6899-686BC2D498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11162" y="246163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B8B405-A3D7-21ED-C283-DF108A3C8063}"/>
              </a:ext>
            </a:extLst>
          </p:cNvPr>
          <p:cNvSpPr txBox="1"/>
          <p:nvPr/>
        </p:nvSpPr>
        <p:spPr>
          <a:xfrm>
            <a:off x="1926996" y="4813490"/>
            <a:ext cx="8328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04. Be flexible </a:t>
            </a:r>
            <a:b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not rigid.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6727661B-CBB3-749A-6247-0AC2F415C304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</p:spTree>
    <p:extLst>
      <p:ext uri="{BB962C8B-B14F-4D97-AF65-F5344CB8AC3E}">
        <p14:creationId xmlns:p14="http://schemas.microsoft.com/office/powerpoint/2010/main" val="3672395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30434-8AF1-7BBB-CC43-D246E9E7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BE2A1268-C6EB-9407-2AEF-74FD2591F234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73813B86-B94C-1E68-8EC1-E03EF2DEEF0E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19B774-53CE-8C9D-E6F8-E181AC4A5A0A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ADBDE4-A368-440F-AB81-961D23AE82FF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9AB9C3-4CD7-1A5A-6081-29C70304D8AA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17F0711-88B4-E5BD-CBD2-043D31A8B1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1534" y="2528617"/>
            <a:ext cx="1168932" cy="1168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A28F78-49FA-27C8-0255-AB32A66EF7C3}"/>
              </a:ext>
            </a:extLst>
          </p:cNvPr>
          <p:cNvSpPr txBox="1"/>
          <p:nvPr/>
        </p:nvSpPr>
        <p:spPr>
          <a:xfrm>
            <a:off x="1926996" y="4813490"/>
            <a:ext cx="8328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05. Be collaborative </a:t>
            </a:r>
            <a:b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not competitive.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3C6FF8FD-2950-7E97-BB7C-F6B741B81376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</p:spTree>
    <p:extLst>
      <p:ext uri="{BB962C8B-B14F-4D97-AF65-F5344CB8AC3E}">
        <p14:creationId xmlns:p14="http://schemas.microsoft.com/office/powerpoint/2010/main" val="2704669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CF5C2-963B-5ADB-1601-9E4BFFB65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091B2F85-D191-9C2E-6435-9B898E13FB27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D82B1AB2-F9F3-1800-1C18-E1A9274881B8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FAE7B0-0250-8F0E-5F72-18E3ECD0B721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F43BCE-1CA7-4492-EAE9-4933571ECE77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081FD-D67A-BC71-A5F1-BA147F221CF4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C583447-FEC9-CECF-68CF-FD8526A893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11162" y="246163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3DFA1D-A309-B33E-7D4D-AEF7DB33D21F}"/>
              </a:ext>
            </a:extLst>
          </p:cNvPr>
          <p:cNvSpPr txBox="1"/>
          <p:nvPr/>
        </p:nvSpPr>
        <p:spPr>
          <a:xfrm>
            <a:off x="1926996" y="4813490"/>
            <a:ext cx="8328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06. Make time </a:t>
            </a:r>
            <a:b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not work.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8A589115-0013-6920-267C-FEE130F6B304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</p:spTree>
    <p:extLst>
      <p:ext uri="{BB962C8B-B14F-4D97-AF65-F5344CB8AC3E}">
        <p14:creationId xmlns:p14="http://schemas.microsoft.com/office/powerpoint/2010/main" val="4062860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D3589-0980-C6FC-3350-78759D8DE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B3B93B03-6A94-F71B-B074-8C58EC70A382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6EB66476-71EC-DCF0-54CD-40762F37E7D0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61434F-7795-A4F8-C46F-4BA37C663EA2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ACE882-D7B9-5241-7855-92D6A11E89FC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45BFA1B-B85B-8E6F-5B11-53D5F93D2EDF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5E9D482-6C34-0F84-BBE5-81FA3721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07620" y="2596419"/>
            <a:ext cx="1176760" cy="11767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31BFB1-6D45-7A5C-EA98-EFA6434D70CF}"/>
              </a:ext>
            </a:extLst>
          </p:cNvPr>
          <p:cNvSpPr txBox="1"/>
          <p:nvPr/>
        </p:nvSpPr>
        <p:spPr>
          <a:xfrm>
            <a:off x="1926996" y="4813490"/>
            <a:ext cx="8328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07. Be offensive </a:t>
            </a:r>
            <a:b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not defensive.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A5375026-1D54-F780-6707-554512AA47E7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</p:spTree>
    <p:extLst>
      <p:ext uri="{BB962C8B-B14F-4D97-AF65-F5344CB8AC3E}">
        <p14:creationId xmlns:p14="http://schemas.microsoft.com/office/powerpoint/2010/main" val="4220201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BE7E-1C15-878E-D36E-2416837FB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8A663F58-B67D-C0B8-004E-259B84B6D0D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8C8B24A7-D3BA-CD9E-1D5F-38268C0615FB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DE2E1F-C8ED-4CAE-0F63-767B447D4746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E832EF0-2142-9873-838C-EFE6812FFC0E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63FD5F-C35F-FB38-E614-6190AD847A74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2EF0F6F-86EC-0D9F-20B9-768C7826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11162" y="246163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1CA564-5597-98E1-BAB5-9518778BCE16}"/>
              </a:ext>
            </a:extLst>
          </p:cNvPr>
          <p:cNvSpPr txBox="1"/>
          <p:nvPr/>
        </p:nvSpPr>
        <p:spPr>
          <a:xfrm>
            <a:off x="1926996" y="4813490"/>
            <a:ext cx="8328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08. Be humble </a:t>
            </a:r>
            <a:b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not arrogant.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4817E2AB-D684-9A5C-ABFB-10C2226F5557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</p:spTree>
    <p:extLst>
      <p:ext uri="{BB962C8B-B14F-4D97-AF65-F5344CB8AC3E}">
        <p14:creationId xmlns:p14="http://schemas.microsoft.com/office/powerpoint/2010/main" val="2631849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630C9-EEDE-FD7E-F89F-FA63F1EB3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097B0948-3824-FBC2-784E-E44780AA51DD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3866F807-3840-C1ED-62B3-AFC549BE3C31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C2FAAA-8BEA-5E74-9E2A-E8BD5E047DB1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27A324-FBA9-84A5-4C6A-3F90228FB0C7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BB401F-7777-AD78-74A4-4E8E3B4226E2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F9738-6170-FC8A-26ED-015C8C6947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23186" y="249438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56C7B8-A72B-8F65-565A-B560C82B5853}"/>
              </a:ext>
            </a:extLst>
          </p:cNvPr>
          <p:cNvSpPr txBox="1"/>
          <p:nvPr/>
        </p:nvSpPr>
        <p:spPr>
          <a:xfrm>
            <a:off x="1926996" y="4813490"/>
            <a:ext cx="8328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09. Aim for progress</a:t>
            </a:r>
            <a:b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not perfection.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CD228EAB-1552-0622-6060-9ABA82C7372D}"/>
              </a:ext>
            </a:extLst>
          </p:cNvPr>
          <p:cNvSpPr/>
          <p:nvPr/>
        </p:nvSpPr>
        <p:spPr>
          <a:xfrm rot="21208860">
            <a:off x="1242192" y="665478"/>
            <a:ext cx="3522926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NINE LAWS</a:t>
            </a:r>
          </a:p>
        </p:txBody>
      </p:sp>
    </p:spTree>
    <p:extLst>
      <p:ext uri="{BB962C8B-B14F-4D97-AF65-F5344CB8AC3E}">
        <p14:creationId xmlns:p14="http://schemas.microsoft.com/office/powerpoint/2010/main" val="1680875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32126-FDF8-2306-0846-6EFDFD92A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92A969-5232-9DC7-6BFB-0406BC1A9D57}"/>
              </a:ext>
            </a:extLst>
          </p:cNvPr>
          <p:cNvGrpSpPr/>
          <p:nvPr/>
        </p:nvGrpSpPr>
        <p:grpSpPr>
          <a:xfrm>
            <a:off x="2724147" y="2577023"/>
            <a:ext cx="6743706" cy="1703953"/>
            <a:chOff x="4041934" y="2859535"/>
            <a:chExt cx="8218223" cy="2023570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99660331-ED3F-1B06-66BB-EEA65E32B7DD}"/>
                </a:ext>
              </a:extLst>
            </p:cNvPr>
            <p:cNvSpPr/>
            <p:nvPr/>
          </p:nvSpPr>
          <p:spPr>
            <a:xfrm rot="21101431">
              <a:off x="4041934" y="2859535"/>
              <a:ext cx="8218223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WHERE DID IT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F6BE6AE3-F525-6FD2-08BA-4AEBD0D38415}"/>
                </a:ext>
              </a:extLst>
            </p:cNvPr>
            <p:cNvSpPr/>
            <p:nvPr/>
          </p:nvSpPr>
          <p:spPr>
            <a:xfrm rot="21101431">
              <a:off x="4748576" y="3916478"/>
              <a:ext cx="6914282" cy="966627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GO WRONG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113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221775" y="-573197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>
          <a:blip r:embed="rId4"/>
          <a:srcRect l="16649" r="16649"/>
          <a:stretch/>
        </p:blipFill>
        <p:spPr>
          <a:xfrm>
            <a:off x="799614" y="412191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2092451" y="-6130379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6396356" y="2519488"/>
            <a:ext cx="4763120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solidFill>
                  <a:srgbClr val="FFFFFF"/>
                </a:solidFill>
                <a:latin typeface="Montserrat" pitchFamily="2" charset="77"/>
              </a:rPr>
              <a:t>A HOUSE BRICK</a:t>
            </a:r>
          </a:p>
        </p:txBody>
      </p:sp>
    </p:spTree>
    <p:extLst>
      <p:ext uri="{BB962C8B-B14F-4D97-AF65-F5344CB8AC3E}">
        <p14:creationId xmlns:p14="http://schemas.microsoft.com/office/powerpoint/2010/main" val="240113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6228-EEAE-FDEC-248A-D4796419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9D846A-9690-4B14-B936-0D541FEFC1D4}"/>
              </a:ext>
            </a:extLst>
          </p:cNvPr>
          <p:cNvGrpSpPr/>
          <p:nvPr/>
        </p:nvGrpSpPr>
        <p:grpSpPr>
          <a:xfrm>
            <a:off x="3737816" y="2581783"/>
            <a:ext cx="4716367" cy="1694433"/>
            <a:chOff x="5335906" y="2743677"/>
            <a:chExt cx="5747605" cy="2012264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1393887-8908-471A-B3DB-D9EFFD78D5BB}"/>
                </a:ext>
              </a:extLst>
            </p:cNvPr>
            <p:cNvSpPr/>
            <p:nvPr/>
          </p:nvSpPr>
          <p:spPr>
            <a:xfrm rot="21101431">
              <a:off x="5335906" y="2743677"/>
              <a:ext cx="5630281" cy="966625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GROWTH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B3F11790-DE69-81CF-22AD-F6297595153A}"/>
                </a:ext>
              </a:extLst>
            </p:cNvPr>
            <p:cNvSpPr/>
            <p:nvPr/>
          </p:nvSpPr>
          <p:spPr>
            <a:xfrm rot="21101431">
              <a:off x="5520409" y="3789314"/>
              <a:ext cx="5563102" cy="966627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MINDSET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288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534">
            <a:extLst>
              <a:ext uri="{FF2B5EF4-FFF2-40B4-BE49-F238E27FC236}">
                <a16:creationId xmlns:a16="http://schemas.microsoft.com/office/drawing/2014/main" id="{CD9EFCC0-CD9A-B03F-79C2-141BD19A0B2A}"/>
              </a:ext>
            </a:extLst>
          </p:cNvPr>
          <p:cNvSpPr/>
          <p:nvPr/>
        </p:nvSpPr>
        <p:spPr>
          <a:xfrm rot="21208860">
            <a:off x="2013386" y="593915"/>
            <a:ext cx="1205038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KEY</a:t>
            </a:r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D73D9B23-794A-B221-F03C-AFA3D80426E1}"/>
              </a:ext>
            </a:extLst>
          </p:cNvPr>
          <p:cNvSpPr/>
          <p:nvPr/>
        </p:nvSpPr>
        <p:spPr>
          <a:xfrm rot="21208860">
            <a:off x="791254" y="1115172"/>
            <a:ext cx="3675806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COMPONENTS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AD9A99-2809-2EA9-B44F-CB82F9B89176}"/>
              </a:ext>
            </a:extLst>
          </p:cNvPr>
          <p:cNvGrpSpPr/>
          <p:nvPr/>
        </p:nvGrpSpPr>
        <p:grpSpPr>
          <a:xfrm>
            <a:off x="1644731" y="2836801"/>
            <a:ext cx="2171259" cy="1493471"/>
            <a:chOff x="1100273" y="2668541"/>
            <a:chExt cx="2171259" cy="149347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769A183-E1A0-0FBF-FB20-13AC92EFDF8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C762A-4CC3-0384-A21C-E4172AA8E80D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7" name="Rectangle: rounded corners 41">
              <a:extLst>
                <a:ext uri="{FF2B5EF4-FFF2-40B4-BE49-F238E27FC236}">
                  <a16:creationId xmlns:a16="http://schemas.microsoft.com/office/drawing/2014/main" id="{3661A572-4112-BA93-E44F-98B9ED75FEA3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Learning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2CC761-496F-9A6F-D881-D43817D7A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930717" y="2780175"/>
              <a:ext cx="606919" cy="60691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2C9D90-0DF5-A1F7-4766-8427ADEC7446}"/>
              </a:ext>
            </a:extLst>
          </p:cNvPr>
          <p:cNvGrpSpPr/>
          <p:nvPr/>
        </p:nvGrpSpPr>
        <p:grpSpPr>
          <a:xfrm>
            <a:off x="4069716" y="2836801"/>
            <a:ext cx="1993874" cy="1491500"/>
            <a:chOff x="3809673" y="2668541"/>
            <a:chExt cx="1993874" cy="14915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FE3CF2-C181-8797-5297-6488ADE788BC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7D0E88A-8107-FCB0-A8AE-040B57E812A1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A5DE821-CC6F-8F27-43F6-C08D581720AB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Rectangle: rounded corners 46">
              <a:extLst>
                <a:ext uri="{FF2B5EF4-FFF2-40B4-BE49-F238E27FC236}">
                  <a16:creationId xmlns:a16="http://schemas.microsoft.com/office/drawing/2014/main" id="{9B1750EE-4CC6-2695-9724-9D0FA1A2C5A9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Effort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056E8E-2E53-09CA-DDE9-EF59889FE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E7199A-4D0E-468E-F88E-7F099BACE45C}"/>
              </a:ext>
            </a:extLst>
          </p:cNvPr>
          <p:cNvGrpSpPr/>
          <p:nvPr/>
        </p:nvGrpSpPr>
        <p:grpSpPr>
          <a:xfrm>
            <a:off x="6317316" y="2814786"/>
            <a:ext cx="2047434" cy="1491500"/>
            <a:chOff x="6374598" y="2668541"/>
            <a:chExt cx="2047434" cy="14915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7E7D42-4366-B73C-FC78-70F7B1F570A1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1DDECCE-EC84-34B6-F8A9-99F830CDC3A3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99B3C60-0A0B-E94F-F80A-A8CB90E02C0C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82">
              <a:extLst>
                <a:ext uri="{FF2B5EF4-FFF2-40B4-BE49-F238E27FC236}">
                  <a16:creationId xmlns:a16="http://schemas.microsoft.com/office/drawing/2014/main" id="{ED671624-8174-D95D-6CB4-B14FCE2A735B}"/>
                </a:ext>
              </a:extLst>
            </p:cNvPr>
            <p:cNvSpPr/>
            <p:nvPr/>
          </p:nvSpPr>
          <p:spPr>
            <a:xfrm>
              <a:off x="6374598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Challenge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0785AE-F36A-2D85-DA1F-64FD4BEC3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124892" y="2821493"/>
              <a:ext cx="525214" cy="52521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559B4B-E99E-F4E9-8923-5F33E1CD99C8}"/>
              </a:ext>
            </a:extLst>
          </p:cNvPr>
          <p:cNvGrpSpPr/>
          <p:nvPr/>
        </p:nvGrpSpPr>
        <p:grpSpPr>
          <a:xfrm>
            <a:off x="8618476" y="2814786"/>
            <a:ext cx="1993874" cy="1491500"/>
            <a:chOff x="3809673" y="2668541"/>
            <a:chExt cx="1993874" cy="14915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7BAA47C-02B2-1E9E-1E1F-4A2E81D7C983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E147137-6CD6-1931-A15D-3B4229CF2534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40D5366-E88A-DE7C-E7F8-B942936AF480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Rectangle: rounded corners 46">
              <a:extLst>
                <a:ext uri="{FF2B5EF4-FFF2-40B4-BE49-F238E27FC236}">
                  <a16:creationId xmlns:a16="http://schemas.microsoft.com/office/drawing/2014/main" id="{98B2A2FB-33FD-45AC-9619-A8CBC768E65A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Criticism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633178E-9A1E-F911-94EF-308FF03EE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528542" y="2802190"/>
              <a:ext cx="566985" cy="566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0710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E8C52-F131-B723-F150-85346C8B6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17FC1BE-612B-B51D-7BFB-9A8F8BE99678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60F09876-6C37-2CC9-A9EF-E1FB2857BD0C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F8829D73-6286-986A-073C-96C5E7FE98F1}"/>
              </a:ext>
            </a:extLst>
          </p:cNvPr>
          <p:cNvSpPr/>
          <p:nvPr/>
        </p:nvSpPr>
        <p:spPr>
          <a:xfrm rot="21208860">
            <a:off x="1244112" y="699193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98B777-842F-04ED-4C1A-BB16457F17D9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17647DE-3E05-4399-5E6E-C2ED666E7E48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83728B-6803-F064-E6DB-98FCD6C8196A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C240480-D79D-FB97-9AEE-F0F5CE26FF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404B9C-53DA-DE53-AFF5-19CF76901392}"/>
              </a:ext>
            </a:extLst>
          </p:cNvPr>
          <p:cNvSpPr txBox="1"/>
          <p:nvPr/>
        </p:nvSpPr>
        <p:spPr>
          <a:xfrm>
            <a:off x="1361360" y="4809613"/>
            <a:ext cx="945970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01. Encouraging a culture of continuous</a:t>
            </a:r>
            <a:b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</a:br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learning and improvement</a:t>
            </a: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C1B29176-82D7-43B3-1266-3D1CE4E03724}"/>
              </a:ext>
            </a:extLst>
          </p:cNvPr>
          <p:cNvSpPr/>
          <p:nvPr/>
        </p:nvSpPr>
        <p:spPr>
          <a:xfrm rot="21208860">
            <a:off x="1306744" y="1278490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1344053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4F34E-3EE7-FB9D-6F77-78A420C55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0BCECE74-ACC2-3533-76CD-F6C55A0278C5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F33C3F04-BA4B-4A3C-1C3D-62A84E1F2A9A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894073AE-38CE-6223-AC82-99E84A1CEFEC}"/>
              </a:ext>
            </a:extLst>
          </p:cNvPr>
          <p:cNvSpPr/>
          <p:nvPr/>
        </p:nvSpPr>
        <p:spPr>
          <a:xfrm rot="21208860">
            <a:off x="1244112" y="699193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86BBAF-9972-53D1-BBBA-A2DF884746E6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2CD2FFE-E9BE-5CA3-4567-1C5C5547F308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EEB879-28ED-BE7E-8186-FBA68102B86D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5747ECC-3230-BE16-0D29-AE5C311E7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13B280-889D-FC62-8E45-A0943AB1AF83}"/>
              </a:ext>
            </a:extLst>
          </p:cNvPr>
          <p:cNvSpPr txBox="1"/>
          <p:nvPr/>
        </p:nvSpPr>
        <p:spPr>
          <a:xfrm>
            <a:off x="1361360" y="4809613"/>
            <a:ext cx="94597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02. Acknowledging and celebrating efforts and progress.</a:t>
            </a:r>
            <a:endParaRPr lang="en-US" sz="4800" b="1" dirty="0">
              <a:solidFill>
                <a:schemeClr val="bg1"/>
              </a:solidFill>
              <a:latin typeface="Montserrat SemiBold" pitchFamily="2" charset="77"/>
              <a:ea typeface="PT Sans" panose="020B0503020203020204" pitchFamily="34" charset="0"/>
              <a:cs typeface="Lato" charset="0"/>
            </a:endParaRP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6A0CF939-FE47-1ECF-1507-8627C8EEBBAF}"/>
              </a:ext>
            </a:extLst>
          </p:cNvPr>
          <p:cNvSpPr/>
          <p:nvPr/>
        </p:nvSpPr>
        <p:spPr>
          <a:xfrm rot="21208860">
            <a:off x="1306744" y="1278490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3356715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74E9E-8C5E-33F0-6FBD-9FC4E42AF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3B3DEEF-02AE-CA0F-A8A1-52B5C047CB67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B0400209-A823-1CCE-CDEC-C261A7D7646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5747059F-173D-AEB7-B140-0D786D8D4A6E}"/>
              </a:ext>
            </a:extLst>
          </p:cNvPr>
          <p:cNvSpPr/>
          <p:nvPr/>
        </p:nvSpPr>
        <p:spPr>
          <a:xfrm rot="21208860">
            <a:off x="1244112" y="699193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AC06FE-BC74-5346-F30D-46A445B2267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661C973-9261-C195-98D6-690FBAA7A08E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F5FC30-57D4-F6B3-B8B8-37A211D4A852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10441AF-BB0E-C0A7-6D78-EF3291C67E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2F39F3-B80B-2B3B-695B-FC192A10A4F4}"/>
              </a:ext>
            </a:extLst>
          </p:cNvPr>
          <p:cNvSpPr txBox="1"/>
          <p:nvPr/>
        </p:nvSpPr>
        <p:spPr>
          <a:xfrm>
            <a:off x="1361360" y="4809613"/>
            <a:ext cx="94597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03. Fostering a positive and supportive environment for taking risks.</a:t>
            </a:r>
            <a:endParaRPr lang="en-US" sz="4800" b="1" dirty="0">
              <a:solidFill>
                <a:schemeClr val="bg1"/>
              </a:solidFill>
              <a:latin typeface="Montserrat SemiBold" pitchFamily="2" charset="77"/>
              <a:ea typeface="PT Sans" panose="020B0503020203020204" pitchFamily="34" charset="0"/>
              <a:cs typeface="Lato" charset="0"/>
            </a:endParaRP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E7C29A54-B281-BBBB-E2B4-A53BDADCDB87}"/>
              </a:ext>
            </a:extLst>
          </p:cNvPr>
          <p:cNvSpPr/>
          <p:nvPr/>
        </p:nvSpPr>
        <p:spPr>
          <a:xfrm rot="21208860">
            <a:off x="1306744" y="1278490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83672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BA540-1D2B-6C91-D5B5-76CB32A8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1E224F62-FDD2-0E75-BF89-4223AC62759A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99066B80-DE7D-13B6-50B5-1E286EA1A1B7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861D692F-EA91-B34A-F1C2-FA35971B7BA9}"/>
              </a:ext>
            </a:extLst>
          </p:cNvPr>
          <p:cNvSpPr/>
          <p:nvPr/>
        </p:nvSpPr>
        <p:spPr>
          <a:xfrm rot="21208860">
            <a:off x="1244112" y="699193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385C2A-A427-221E-4C66-8758AF5F108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204DA34-6692-2FC4-14C4-F4FF3C48F3A4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D8D87DB-64DD-FC56-86CA-5507D94608BD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F8B9353-2685-2BF7-95D1-520D3F09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83DD28-3B8B-77B6-A0F0-9E8213F10E0C}"/>
              </a:ext>
            </a:extLst>
          </p:cNvPr>
          <p:cNvSpPr txBox="1"/>
          <p:nvPr/>
        </p:nvSpPr>
        <p:spPr>
          <a:xfrm>
            <a:off x="1361360" y="4809613"/>
            <a:ext cx="94597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04. Positive self talk</a:t>
            </a: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868276FD-21CD-8FD1-0145-53BFBF1EF033}"/>
              </a:ext>
            </a:extLst>
          </p:cNvPr>
          <p:cNvSpPr/>
          <p:nvPr/>
        </p:nvSpPr>
        <p:spPr>
          <a:xfrm rot="21208860">
            <a:off x="1306744" y="1278490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2076709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2CC52-87DC-8998-F9E5-82DE3A028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1E35DAA5-4BF8-773A-E728-A5127ED1715C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C90BB55A-D884-1628-26FD-D967CBC6AE16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524021DD-A7C3-B4A4-B193-61F11126935C}"/>
              </a:ext>
            </a:extLst>
          </p:cNvPr>
          <p:cNvSpPr/>
          <p:nvPr/>
        </p:nvSpPr>
        <p:spPr>
          <a:xfrm rot="21208860">
            <a:off x="1244112" y="699193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66F979-FF75-1255-C171-721730947C28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2BCDC82-C77F-505E-57A5-4E3B8854D2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595339-895B-24B9-4FC3-4EA49DB09B4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CF6BC38-AACA-EF47-F536-07BBF9F3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3B7350-9F8B-CA97-C146-092583DF236A}"/>
              </a:ext>
            </a:extLst>
          </p:cNvPr>
          <p:cNvSpPr txBox="1"/>
          <p:nvPr/>
        </p:nvSpPr>
        <p:spPr>
          <a:xfrm>
            <a:off x="1361360" y="4809613"/>
            <a:ext cx="94597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05. Embrace challenges.</a:t>
            </a:r>
            <a:endParaRPr lang="en-US" sz="4800" b="1" dirty="0">
              <a:solidFill>
                <a:schemeClr val="bg1"/>
              </a:solidFill>
              <a:latin typeface="Montserrat SemiBold" pitchFamily="2" charset="77"/>
              <a:ea typeface="PT Sans" panose="020B0503020203020204" pitchFamily="34" charset="0"/>
              <a:cs typeface="Lato" charset="0"/>
            </a:endParaRP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E74110CD-A09E-760C-CE3E-8F9A6A43CCB9}"/>
              </a:ext>
            </a:extLst>
          </p:cNvPr>
          <p:cNvSpPr/>
          <p:nvPr/>
        </p:nvSpPr>
        <p:spPr>
          <a:xfrm rot="21208860">
            <a:off x="1306744" y="1278490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3073393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64EBD-ADFB-6091-D5CD-C5AF2AA7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05B79CE1-9882-4A7B-59E8-064E933F56B5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7C12EA2F-8FB0-48DF-4B1D-EF8F2BABF6A4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9890EC67-A41F-4883-BDBB-B4C6E106462A}"/>
              </a:ext>
            </a:extLst>
          </p:cNvPr>
          <p:cNvSpPr/>
          <p:nvPr/>
        </p:nvSpPr>
        <p:spPr>
          <a:xfrm rot="21208860">
            <a:off x="1244112" y="699193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4D6E4-67B5-5591-21A1-F2342A7815BF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CB4E47-3DD3-EC11-1E26-3EF14868C767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600AF93-7F21-3409-4944-485A9ECAB49E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41B5F61-9AB9-4D7F-7B4A-031D8DF88569}"/>
              </a:ext>
            </a:extLst>
          </p:cNvPr>
          <p:cNvSpPr txBox="1"/>
          <p:nvPr/>
        </p:nvSpPr>
        <p:spPr>
          <a:xfrm>
            <a:off x="1361360" y="4809613"/>
            <a:ext cx="94597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06. You win or you learn</a:t>
            </a: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01E2D-A6F8-D0D8-B5DA-41CBD27AA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5474221" y="2492925"/>
            <a:ext cx="1243558" cy="1243558"/>
          </a:xfrm>
          <a:prstGeom prst="rect">
            <a:avLst/>
          </a:prstGeom>
        </p:spPr>
      </p:pic>
      <p:sp>
        <p:nvSpPr>
          <p:cNvPr id="3" name="Rectangle: rounded corners 1534">
            <a:extLst>
              <a:ext uri="{FF2B5EF4-FFF2-40B4-BE49-F238E27FC236}">
                <a16:creationId xmlns:a16="http://schemas.microsoft.com/office/drawing/2014/main" id="{1FAD09F8-C242-43F3-12A3-E245B014B0DE}"/>
              </a:ext>
            </a:extLst>
          </p:cNvPr>
          <p:cNvSpPr/>
          <p:nvPr/>
        </p:nvSpPr>
        <p:spPr>
          <a:xfrm rot="21208860">
            <a:off x="1306744" y="1278490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2886611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6745-7CB9-30B5-01AC-67099C9FD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8DEBB70E-9297-FC3A-FF38-F1E88CA828FC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4F2B596C-77EE-0AC0-F24C-01E8C4725809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3FCD2F2B-9386-237F-B50F-39ACC4E5B1B2}"/>
              </a:ext>
            </a:extLst>
          </p:cNvPr>
          <p:cNvSpPr/>
          <p:nvPr/>
        </p:nvSpPr>
        <p:spPr>
          <a:xfrm rot="21208860">
            <a:off x="1244112" y="699193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21A94F-6B36-6B92-A1BD-0C9CF54B1C8F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2F502B2-EFE5-05B1-076C-34ADAB83257A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A36C33-3091-CFAA-DEE1-F42BAA743A99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0C1332A-048E-A6FC-7A73-A89092EB69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5D6666-CC26-ABC6-2021-ACFB8C4A0423}"/>
              </a:ext>
            </a:extLst>
          </p:cNvPr>
          <p:cNvSpPr txBox="1"/>
          <p:nvPr/>
        </p:nvSpPr>
        <p:spPr>
          <a:xfrm>
            <a:off x="1361360" y="4809613"/>
            <a:ext cx="94597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07. Watch your language</a:t>
            </a: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AF714FF8-C39F-BF1B-0368-6828343919BD}"/>
              </a:ext>
            </a:extLst>
          </p:cNvPr>
          <p:cNvSpPr/>
          <p:nvPr/>
        </p:nvSpPr>
        <p:spPr>
          <a:xfrm rot="21208860">
            <a:off x="1306744" y="1278490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195930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6AFEA-68E5-7831-D8C8-357EA963B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E02E2BBF-0F64-4B04-4406-EF2564ADD580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687B7146-78D6-EB58-61C3-55B7B06385B2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B84A85AD-8A6E-D643-765E-200F99C2F326}"/>
              </a:ext>
            </a:extLst>
          </p:cNvPr>
          <p:cNvSpPr/>
          <p:nvPr/>
        </p:nvSpPr>
        <p:spPr>
          <a:xfrm rot="21208860">
            <a:off x="1244112" y="699193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87824A-B7F2-C322-6938-E27563491B38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A833F27-9D34-E8A8-F76A-4E76A214C9F2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117EBB-466F-6416-780A-0BDF0CF088E0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35BB97E-4215-AAE6-7C45-A8F8772A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1ACCE0-30E1-C344-9D6B-F002ADE85446}"/>
              </a:ext>
            </a:extLst>
          </p:cNvPr>
          <p:cNvSpPr txBox="1"/>
          <p:nvPr/>
        </p:nvSpPr>
        <p:spPr>
          <a:xfrm>
            <a:off x="1361360" y="4809613"/>
            <a:ext cx="94597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08. </a:t>
            </a:r>
            <a:r>
              <a:rPr lang="en-US" b="1" dirty="0" err="1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Practise</a:t>
            </a:r>
            <a:r>
              <a:rPr lang="en-US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 self reflection</a:t>
            </a:r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72E89F06-EA89-81E7-33F4-BA4A79CA014F}"/>
              </a:ext>
            </a:extLst>
          </p:cNvPr>
          <p:cNvSpPr/>
          <p:nvPr/>
        </p:nvSpPr>
        <p:spPr>
          <a:xfrm rot="21208860">
            <a:off x="1306744" y="1278490"/>
            <a:ext cx="2929005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122420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00B67A6-484C-2EFB-9C8E-E963AA820D9E}"/>
              </a:ext>
            </a:extLst>
          </p:cNvPr>
          <p:cNvSpPr/>
          <p:nvPr/>
        </p:nvSpPr>
        <p:spPr>
          <a:xfrm rot="21101431">
            <a:off x="1254210" y="2970792"/>
            <a:ext cx="9339780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CH..CH..CHANGES?</a:t>
            </a:r>
          </a:p>
        </p:txBody>
      </p:sp>
    </p:spTree>
    <p:extLst>
      <p:ext uri="{BB962C8B-B14F-4D97-AF65-F5344CB8AC3E}">
        <p14:creationId xmlns:p14="http://schemas.microsoft.com/office/powerpoint/2010/main" val="3022927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623333" y="553813"/>
            <a:ext cx="7696198" cy="641201"/>
            <a:chOff x="223086" y="862261"/>
            <a:chExt cx="7696198" cy="641201"/>
          </a:xfrm>
        </p:grpSpPr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050480" y="885708"/>
              <a:ext cx="4027618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SIX SESSIONS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2262859" y="211241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Understanding Your Style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5248929" y="2112414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Egoless leadership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8234999" y="2112414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Motivating </a:t>
              </a:r>
              <a:b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High Performers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2132240" y="4108552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Effective Communication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C2BA7-F0F8-8122-3E74-D22279E83F1E}"/>
              </a:ext>
            </a:extLst>
          </p:cNvPr>
          <p:cNvGrpSpPr/>
          <p:nvPr/>
        </p:nvGrpSpPr>
        <p:grpSpPr>
          <a:xfrm>
            <a:off x="5248929" y="4108552"/>
            <a:ext cx="1993874" cy="1491500"/>
            <a:chOff x="3809673" y="2668541"/>
            <a:chExt cx="1993874" cy="1491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8A0A3E-4C9F-66FB-1038-E1584FA0DBA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873340-BCC1-4B6D-CCBE-B151B4EFEBE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ED2472-8FE0-B819-BCEF-BE92E160841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46">
              <a:extLst>
                <a:ext uri="{FF2B5EF4-FFF2-40B4-BE49-F238E27FC236}">
                  <a16:creationId xmlns:a16="http://schemas.microsoft.com/office/drawing/2014/main" id="{C9630349-F205-8DDA-3A8F-16ACEB99445E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Innovation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8F06F-FDBF-69A3-89BD-34A3990E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8234999" y="4108552"/>
            <a:ext cx="2047434" cy="1491500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through change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806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3658FF-48FB-4003-8564-B4D0D1EA4800}"/>
              </a:ext>
            </a:extLst>
          </p:cNvPr>
          <p:cNvSpPr/>
          <p:nvPr/>
        </p:nvSpPr>
        <p:spPr>
          <a:xfrm>
            <a:off x="2692400" y="631082"/>
            <a:ext cx="6807200" cy="81146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ading 15">
            <a:extLst>
              <a:ext uri="{FF2B5EF4-FFF2-40B4-BE49-F238E27FC236}">
                <a16:creationId xmlns:a16="http://schemas.microsoft.com/office/drawing/2014/main" id="{1102119D-AA0F-4FD5-AF51-D101ADBBF707}"/>
              </a:ext>
            </a:extLst>
          </p:cNvPr>
          <p:cNvSpPr txBox="1">
            <a:spLocks/>
          </p:cNvSpPr>
          <p:nvPr/>
        </p:nvSpPr>
        <p:spPr>
          <a:xfrm>
            <a:off x="1235075" y="684408"/>
            <a:ext cx="9721850" cy="15719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THANK YOU!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06473-6D4C-3B34-DC9D-05A90378F858}"/>
              </a:ext>
            </a:extLst>
          </p:cNvPr>
          <p:cNvSpPr txBox="1"/>
          <p:nvPr/>
        </p:nvSpPr>
        <p:spPr>
          <a:xfrm>
            <a:off x="641252" y="5199685"/>
            <a:ext cx="10909495" cy="13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200" b="1" dirty="0" err="1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thecultureguy.co.uk</a:t>
            </a:r>
            <a:r>
              <a:rPr lang="en-GB" sz="32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/bpl</a:t>
            </a:r>
          </a:p>
          <a:p>
            <a:pPr algn="ctr">
              <a:lnSpc>
                <a:spcPct val="150000"/>
              </a:lnSpc>
            </a:pPr>
            <a:endParaRPr lang="en-GB" sz="3200" b="1" dirty="0">
              <a:solidFill>
                <a:schemeClr val="bg1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4CE93-C5FC-0647-A83B-FDF989D4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48989" y="2370180"/>
            <a:ext cx="2694022" cy="269402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595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126783" y="-1956724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 rotWithShape="1">
          <a:blip r:embed="rId4"/>
          <a:srcRect l="12498" t="16299" r="12498" b="-16299"/>
          <a:stretch/>
        </p:blipFill>
        <p:spPr>
          <a:xfrm>
            <a:off x="2512348" y="520248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1078669" y="1365646"/>
            <a:ext cx="4333647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TOMORROW’S</a:t>
            </a:r>
            <a:endParaRPr lang="en-US" sz="4400" dirty="0"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4870311" y="4937784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7E35F-7F66-7D84-7761-669C04722635}"/>
              </a:ext>
            </a:extLst>
          </p:cNvPr>
          <p:cNvSpPr txBox="1"/>
          <p:nvPr/>
        </p:nvSpPr>
        <p:spPr>
          <a:xfrm rot="21208860">
            <a:off x="2112805" y="2072770"/>
            <a:ext cx="2347763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WORLD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1700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E3B8B040-A0AF-43D8-C0A8-AE5607113266}"/>
              </a:ext>
            </a:extLst>
          </p:cNvPr>
          <p:cNvSpPr/>
          <p:nvPr/>
        </p:nvSpPr>
        <p:spPr>
          <a:xfrm rot="21208860">
            <a:off x="972677" y="902119"/>
            <a:ext cx="3310546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INNOVATION</a:t>
            </a:r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DFC65890-F5B7-84C8-B712-1C03880A0F07}"/>
              </a:ext>
            </a:extLst>
          </p:cNvPr>
          <p:cNvSpPr txBox="1">
            <a:spLocks/>
          </p:cNvSpPr>
          <p:nvPr/>
        </p:nvSpPr>
        <p:spPr>
          <a:xfrm>
            <a:off x="1446831" y="3168180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Stop guests  </a:t>
            </a:r>
            <a:r>
              <a:rPr lang="en-GB" sz="4000" b="1" dirty="0">
                <a:solidFill>
                  <a:schemeClr val="tx1"/>
                </a:solidFill>
                <a:latin typeface="Montserrat SemiBold" pitchFamily="2" charset="77"/>
              </a:rPr>
              <a:t>losing </a:t>
            </a:r>
            <a:r>
              <a:rPr lang="en-GB" sz="4000" b="1" dirty="0">
                <a:latin typeface="Montserrat SemiBold" pitchFamily="2" charset="77"/>
              </a:rPr>
              <a:t>their keys.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2ECC08-7A5A-7DAC-AD20-3CF0242DE3C4}"/>
              </a:ext>
            </a:extLst>
          </p:cNvPr>
          <p:cNvSpPr/>
          <p:nvPr/>
        </p:nvSpPr>
        <p:spPr>
          <a:xfrm>
            <a:off x="5421758" y="3075707"/>
            <a:ext cx="1741042" cy="7616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losing</a:t>
            </a:r>
          </a:p>
        </p:txBody>
      </p:sp>
    </p:spTree>
    <p:extLst>
      <p:ext uri="{BB962C8B-B14F-4D97-AF65-F5344CB8AC3E}">
        <p14:creationId xmlns:p14="http://schemas.microsoft.com/office/powerpoint/2010/main" val="407127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36B40-C00D-0836-E74E-BD68723B6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D5102735-C520-D9A8-5DDB-4A638FF56803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747ADC03-278D-F2D9-BB12-B9F0391117E7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7B12B2DA-E470-041F-0B29-6683D82BD157}"/>
              </a:ext>
            </a:extLst>
          </p:cNvPr>
          <p:cNvSpPr/>
          <p:nvPr/>
        </p:nvSpPr>
        <p:spPr>
          <a:xfrm rot="21208860">
            <a:off x="972677" y="902119"/>
            <a:ext cx="3310546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INNOVATION</a:t>
            </a:r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BC792A9F-7C2D-2C48-3AC0-82F3447FC344}"/>
              </a:ext>
            </a:extLst>
          </p:cNvPr>
          <p:cNvSpPr txBox="1">
            <a:spLocks/>
          </p:cNvSpPr>
          <p:nvPr/>
        </p:nvSpPr>
        <p:spPr>
          <a:xfrm>
            <a:off x="1446831" y="3184953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Improve the </a:t>
            </a:r>
            <a:r>
              <a:rPr lang="en-GB" sz="4000" b="1" dirty="0">
                <a:solidFill>
                  <a:schemeClr val="tx1"/>
                </a:solidFill>
                <a:latin typeface="Montserrat SemiBold" pitchFamily="2" charset="77"/>
              </a:rPr>
              <a:t>check-in</a:t>
            </a:r>
            <a:r>
              <a:rPr lang="en-GB" sz="4000" b="1" dirty="0">
                <a:latin typeface="Montserrat SemiBold" pitchFamily="2" charset="77"/>
              </a:rPr>
              <a:t>  process?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16EB36-10B4-B202-EDBE-8774665DFA61}"/>
              </a:ext>
            </a:extLst>
          </p:cNvPr>
          <p:cNvSpPr/>
          <p:nvPr/>
        </p:nvSpPr>
        <p:spPr>
          <a:xfrm>
            <a:off x="5286292" y="3092480"/>
            <a:ext cx="2503042" cy="7616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serrat" pitchFamily="2" charset="77"/>
              </a:rPr>
              <a:t>check-in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490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581F-29F5-CA01-EAD9-1EA8A51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394457E2-13BC-65D1-A50E-B48E9AD40C2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50B50972-EFCC-A94F-4910-8049C3FB71E3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486B1471-F7B1-031B-066D-70CAA57255AE}"/>
              </a:ext>
            </a:extLst>
          </p:cNvPr>
          <p:cNvSpPr/>
          <p:nvPr/>
        </p:nvSpPr>
        <p:spPr>
          <a:xfrm rot="21208860">
            <a:off x="972677" y="902119"/>
            <a:ext cx="3310546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INNOVATION</a:t>
            </a:r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46648B8-619E-458E-D03D-87F70BDE4B62}"/>
              </a:ext>
            </a:extLst>
          </p:cNvPr>
          <p:cNvSpPr txBox="1">
            <a:spLocks/>
          </p:cNvSpPr>
          <p:nvPr/>
        </p:nvSpPr>
        <p:spPr>
          <a:xfrm>
            <a:off x="1446831" y="2882798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How do we anticipate</a:t>
            </a:r>
          </a:p>
          <a:p>
            <a:pPr algn="ctr">
              <a:lnSpc>
                <a:spcPct val="100000"/>
              </a:lnSpc>
            </a:pPr>
            <a:r>
              <a:rPr lang="en-GB" sz="4000" b="1" dirty="0">
                <a:solidFill>
                  <a:srgbClr val="FBF6F4"/>
                </a:solidFill>
                <a:latin typeface="Montserrat SemiBold" pitchFamily="2" charset="77"/>
              </a:rPr>
              <a:t> needs   </a:t>
            </a:r>
            <a:r>
              <a:rPr lang="en-GB" sz="4000" b="1" dirty="0">
                <a:latin typeface="Montserrat SemiBold" pitchFamily="2" charset="77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6826D9-3816-8726-4376-13F78855786E}"/>
              </a:ext>
            </a:extLst>
          </p:cNvPr>
          <p:cNvSpPr/>
          <p:nvPr/>
        </p:nvSpPr>
        <p:spPr>
          <a:xfrm>
            <a:off x="5214405" y="3481603"/>
            <a:ext cx="1763189" cy="5948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serrat" pitchFamily="2" charset="77"/>
              </a:rPr>
              <a:t>needs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490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239E6-62D9-BEA1-7C52-B1F9678D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279ACF6A-0194-9FAE-5A0B-D443737D7C17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6D2E74BE-FFE9-CD00-8C6A-80BD714F40D0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B1F894B5-194B-1FF5-7F40-797A98FE16F0}"/>
              </a:ext>
            </a:extLst>
          </p:cNvPr>
          <p:cNvSpPr/>
          <p:nvPr/>
        </p:nvSpPr>
        <p:spPr>
          <a:xfrm rot="21208860">
            <a:off x="972677" y="902119"/>
            <a:ext cx="3310546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INNOVATION</a:t>
            </a:r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E89DC9EB-5939-7FED-4662-93B80E45CCD1}"/>
              </a:ext>
            </a:extLst>
          </p:cNvPr>
          <p:cNvSpPr txBox="1">
            <a:spLocks/>
          </p:cNvSpPr>
          <p:nvPr/>
        </p:nvSpPr>
        <p:spPr>
          <a:xfrm>
            <a:off x="1446831" y="2882798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Reduce waste and </a:t>
            </a:r>
          </a:p>
          <a:p>
            <a:pPr algn="ctr">
              <a:lnSpc>
                <a:spcPct val="100000"/>
              </a:lnSpc>
            </a:pPr>
            <a:r>
              <a:rPr lang="en-GB" sz="4000" b="1" dirty="0">
                <a:solidFill>
                  <a:schemeClr val="tx1"/>
                </a:solidFill>
                <a:latin typeface="Montserrat SemiBold" pitchFamily="2" charset="77"/>
              </a:rPr>
              <a:t>environmental</a:t>
            </a:r>
            <a:r>
              <a:rPr lang="en-GB" sz="4000" b="1" dirty="0">
                <a:latin typeface="Montserrat SemiBold" pitchFamily="2" charset="77"/>
              </a:rPr>
              <a:t>  impact?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16139A-B92D-D77F-30D0-CFCD43155F23}"/>
              </a:ext>
            </a:extLst>
          </p:cNvPr>
          <p:cNvSpPr/>
          <p:nvPr/>
        </p:nvSpPr>
        <p:spPr>
          <a:xfrm>
            <a:off x="2949488" y="3474376"/>
            <a:ext cx="4043975" cy="5948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serrat" pitchFamily="2" charset="77"/>
              </a:rPr>
              <a:t>environmental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012070"/>
      </p:ext>
    </p:extLst>
  </p:cSld>
  <p:clrMapOvr>
    <a:masterClrMapping/>
  </p:clrMapOvr>
</p:sld>
</file>

<file path=ppt/theme/theme1.xml><?xml version="1.0" encoding="utf-8"?>
<a:theme xmlns:a="http://schemas.openxmlformats.org/drawingml/2006/main" name="Special registration">
  <a:themeElements>
    <a:clrScheme name="Template_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FFFFF"/>
      </a:accent1>
      <a:accent2>
        <a:srgbClr val="E44A00"/>
      </a:accent2>
      <a:accent3>
        <a:srgbClr val="FFDD55"/>
      </a:accent3>
      <a:accent4>
        <a:srgbClr val="FFCC00"/>
      </a:accent4>
      <a:accent5>
        <a:srgbClr val="000000"/>
      </a:accent5>
      <a:accent6>
        <a:srgbClr val="000000"/>
      </a:accent6>
      <a:hlink>
        <a:srgbClr val="FFCC00"/>
      </a:hlink>
      <a:folHlink>
        <a:srgbClr val="FFDD55"/>
      </a:folHlink>
    </a:clrScheme>
    <a:fontScheme name="Other 2">
      <a:majorFont>
        <a:latin typeface="Poppins Bold"/>
        <a:ea typeface=""/>
        <a:cs typeface=""/>
      </a:majorFont>
      <a:minorFont>
        <a:latin typeface="Lato Regular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_1">
  <a:themeElements>
    <a:clrScheme name="Template_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FFFFF"/>
      </a:accent1>
      <a:accent2>
        <a:srgbClr val="E44A00"/>
      </a:accent2>
      <a:accent3>
        <a:srgbClr val="FFDD55"/>
      </a:accent3>
      <a:accent4>
        <a:srgbClr val="FFCC00"/>
      </a:accent4>
      <a:accent5>
        <a:srgbClr val="000000"/>
      </a:accent5>
      <a:accent6>
        <a:srgbClr val="000000"/>
      </a:accent6>
      <a:hlink>
        <a:srgbClr val="FFCC00"/>
      </a:hlink>
      <a:folHlink>
        <a:srgbClr val="FFDD55"/>
      </a:folHlink>
    </a:clrScheme>
    <a:fontScheme name="Other 2">
      <a:majorFont>
        <a:latin typeface="Poppins Bold"/>
        <a:ea typeface=""/>
        <a:cs typeface=""/>
      </a:majorFont>
      <a:minorFont>
        <a:latin typeface="Lato Regular"/>
        <a:ea typeface=""/>
        <a:cs typeface=""/>
      </a:minorFont>
    </a:fontScheme>
    <a:fmtScheme name="Subjec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1" id="{E7E40986-C7CD-433B-B142-66C5069AECC3}" vid="{AE8C27C1-1CFB-4259-A3D8-14CCE2FA3475}"/>
    </a:ext>
  </a:extLst>
</a:theme>
</file>

<file path=ppt/theme/theme3.xml><?xml version="1.0" encoding="utf-8"?>
<a:theme xmlns:a="http://schemas.openxmlformats.org/drawingml/2006/main" name="Subject Office">
  <a:themeElements>
    <a:clrScheme name="Stand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ubject Office">
  <a:themeElements>
    <a:clrScheme name="Stand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template_1</Template>
  <TotalTime>11091</TotalTime>
  <Words>378</Words>
  <Application>Microsoft Macintosh PowerPoint</Application>
  <PresentationFormat>Widescreen</PresentationFormat>
  <Paragraphs>164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Lato Regular</vt:lpstr>
      <vt:lpstr>Calibri</vt:lpstr>
      <vt:lpstr>Montserrat</vt:lpstr>
      <vt:lpstr>Montserrat SemiBold</vt:lpstr>
      <vt:lpstr>Special registration</vt:lpstr>
      <vt:lpstr>template_1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A_GROM</dc:creator>
  <cp:lastModifiedBy>Benjamin Drury</cp:lastModifiedBy>
  <cp:revision>309</cp:revision>
  <dcterms:created xsi:type="dcterms:W3CDTF">2020-05-13T08:23:52Z</dcterms:created>
  <dcterms:modified xsi:type="dcterms:W3CDTF">2025-03-12T18:45:49Z</dcterms:modified>
</cp:coreProperties>
</file>